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4"/>
  </p:sldMasterIdLst>
  <p:notesMasterIdLst>
    <p:notesMasterId r:id="rId8"/>
  </p:notesMasterIdLst>
  <p:sldIdLst>
    <p:sldId id="270" r:id="rId5"/>
    <p:sldId id="294" r:id="rId6"/>
    <p:sldId id="298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orient="horz" pos="2913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5A1"/>
    <a:srgbClr val="EFEFEF"/>
    <a:srgbClr val="F4F4F4"/>
    <a:srgbClr val="E4E4E4"/>
    <a:srgbClr val="0000FF"/>
    <a:srgbClr val="F6C57E"/>
    <a:srgbClr val="FFD757"/>
    <a:srgbClr val="FFC000"/>
    <a:srgbClr val="0070C0"/>
    <a:srgbClr val="34B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9E5FB-467A-C41E-8DA6-D8200AE78349}" v="142" dt="2022-06-15T01:41:33.491"/>
  </p1510:revLst>
</p1510:revInfo>
</file>

<file path=ppt/tableStyles.xml><?xml version="1.0" encoding="utf-8"?>
<a:tblStyleLst xmlns:a="http://schemas.openxmlformats.org/drawingml/2006/main" def="{E02098BF-17E7-4FA7-9C36-B1E1B76C6B67}">
  <a:tblStyle styleId="{E02098BF-17E7-4FA7-9C36-B1E1B76C6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92791" autoAdjust="0"/>
  </p:normalViewPr>
  <p:slideViewPr>
    <p:cSldViewPr snapToGrid="0">
      <p:cViewPr varScale="1">
        <p:scale>
          <a:sx n="141" d="100"/>
          <a:sy n="141" d="100"/>
        </p:scale>
        <p:origin x="1164" y="120"/>
      </p:cViewPr>
      <p:guideLst>
        <p:guide orient="horz" pos="305"/>
        <p:guide pos="295"/>
        <p:guide orient="horz" pos="2913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 (DMIA)" userId="S::widodo.a5v@ap.denso.com::f5c75c50-fab1-4aad-b7d3-d66f8134eadf" providerId="AD" clId="Web-{F059E5FB-467A-C41E-8DA6-D8200AE78349}"/>
    <pc:docChg chg="delSld modSld">
      <pc:chgData name="Widodo (DMIA)" userId="S::widodo.a5v@ap.denso.com::f5c75c50-fab1-4aad-b7d3-d66f8134eadf" providerId="AD" clId="Web-{F059E5FB-467A-C41E-8DA6-D8200AE78349}" dt="2022-06-15T01:41:33.491" v="123" actId="1076"/>
      <pc:docMkLst>
        <pc:docMk/>
      </pc:docMkLst>
      <pc:sldChg chg="addSp delSp modSp del">
        <pc:chgData name="Widodo (DMIA)" userId="S::widodo.a5v@ap.denso.com::f5c75c50-fab1-4aad-b7d3-d66f8134eadf" providerId="AD" clId="Web-{F059E5FB-467A-C41E-8DA6-D8200AE78349}" dt="2022-06-15T01:40:28.364" v="118"/>
        <pc:sldMkLst>
          <pc:docMk/>
          <pc:sldMk cId="0" sldId="256"/>
        </pc:sldMkLst>
        <pc:spChg chg="add del mod">
          <ac:chgData name="Widodo (DMIA)" userId="S::widodo.a5v@ap.denso.com::f5c75c50-fab1-4aad-b7d3-d66f8134eadf" providerId="AD" clId="Web-{F059E5FB-467A-C41E-8DA6-D8200AE78349}" dt="2022-06-15T01:40:09.410" v="97"/>
          <ac:spMkLst>
            <pc:docMk/>
            <pc:sldMk cId="0" sldId="256"/>
            <ac:spMk id="3" creationId="{A92F349C-240F-819D-3785-737D4E282A3F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8.645" v="96"/>
          <ac:spMkLst>
            <pc:docMk/>
            <pc:sldMk cId="0" sldId="256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0.426" v="98"/>
          <ac:spMkLst>
            <pc:docMk/>
            <pc:sldMk cId="0" sldId="256"/>
            <ac:spMk id="55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06.020" v="95"/>
          <ac:picMkLst>
            <pc:docMk/>
            <pc:sldMk cId="0" sldId="256"/>
            <ac:picMk id="56" creationId="{00000000-0000-0000-0000-000000000000}"/>
          </ac:picMkLst>
        </pc:picChg>
      </pc:sldChg>
      <pc:sldChg chg="addSp delSp modSp del">
        <pc:chgData name="Widodo (DMIA)" userId="S::widodo.a5v@ap.denso.com::f5c75c50-fab1-4aad-b7d3-d66f8134eadf" providerId="AD" clId="Web-{F059E5FB-467A-C41E-8DA6-D8200AE78349}" dt="2022-06-15T01:40:28.364" v="117"/>
        <pc:sldMkLst>
          <pc:docMk/>
          <pc:sldMk cId="0" sldId="257"/>
        </pc:sldMkLst>
        <pc:spChg chg="add mod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3" creationId="{A5CCC6DE-F026-67E9-F7BD-48E651AB1B7B}"/>
          </ac:spMkLst>
        </pc:spChg>
        <pc:spChg chg="add mod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5" creationId="{2E4F9AF5-2DE9-18A0-C2FC-C40101863BF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6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100"/>
          <ac:spMkLst>
            <pc:docMk/>
            <pc:sldMk cId="0" sldId="257"/>
            <ac:spMk id="6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99"/>
          <ac:spMkLst>
            <pc:docMk/>
            <pc:sldMk cId="0" sldId="257"/>
            <ac:spMk id="6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15.395" v="102"/>
          <ac:picMkLst>
            <pc:docMk/>
            <pc:sldMk cId="0" sldId="257"/>
            <ac:picMk id="6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15.395" v="101"/>
          <ac:picMkLst>
            <pc:docMk/>
            <pc:sldMk cId="0" sldId="257"/>
            <ac:picMk id="64" creationId="{00000000-0000-0000-0000-000000000000}"/>
          </ac:picMkLst>
        </pc:picChg>
      </pc:sldChg>
      <pc:sldChg chg="del">
        <pc:chgData name="Widodo (DMIA)" userId="S::widodo.a5v@ap.denso.com::f5c75c50-fab1-4aad-b7d3-d66f8134eadf" providerId="AD" clId="Web-{F059E5FB-467A-C41E-8DA6-D8200AE78349}" dt="2022-06-15T01:40:28.364" v="116"/>
        <pc:sldMkLst>
          <pc:docMk/>
          <pc:sldMk cId="0" sldId="25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5"/>
        <pc:sldMkLst>
          <pc:docMk/>
          <pc:sldMk cId="0" sldId="259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4"/>
        <pc:sldMkLst>
          <pc:docMk/>
          <pc:sldMk cId="0" sldId="260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3"/>
        <pc:sldMkLst>
          <pc:docMk/>
          <pc:sldMk cId="0" sldId="261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2"/>
        <pc:sldMkLst>
          <pc:docMk/>
          <pc:sldMk cId="0" sldId="262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1"/>
        <pc:sldMkLst>
          <pc:docMk/>
          <pc:sldMk cId="0" sldId="263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0"/>
        <pc:sldMkLst>
          <pc:docMk/>
          <pc:sldMk cId="0" sldId="264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09"/>
        <pc:sldMkLst>
          <pc:docMk/>
          <pc:sldMk cId="0" sldId="265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8"/>
        <pc:sldMkLst>
          <pc:docMk/>
          <pc:sldMk cId="0" sldId="266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7"/>
        <pc:sldMkLst>
          <pc:docMk/>
          <pc:sldMk cId="0" sldId="267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6"/>
        <pc:sldMkLst>
          <pc:docMk/>
          <pc:sldMk cId="0" sldId="26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5"/>
        <pc:sldMkLst>
          <pc:docMk/>
          <pc:sldMk cId="0" sldId="269"/>
        </pc:sldMkLst>
      </pc:sldChg>
      <pc:sldChg chg="modSp">
        <pc:chgData name="Widodo (DMIA)" userId="S::widodo.a5v@ap.denso.com::f5c75c50-fab1-4aad-b7d3-d66f8134eadf" providerId="AD" clId="Web-{F059E5FB-467A-C41E-8DA6-D8200AE78349}" dt="2022-06-15T01:41:33.491" v="123" actId="1076"/>
        <pc:sldMkLst>
          <pc:docMk/>
          <pc:sldMk cId="2421093378" sldId="270"/>
        </pc:sldMkLst>
        <pc:spChg chg="mod">
          <ac:chgData name="Widodo (DMIA)" userId="S::widodo.a5v@ap.denso.com::f5c75c50-fab1-4aad-b7d3-d66f8134eadf" providerId="AD" clId="Web-{F059E5FB-467A-C41E-8DA6-D8200AE78349}" dt="2022-06-15T01:41:33.491" v="123" actId="1076"/>
          <ac:spMkLst>
            <pc:docMk/>
            <pc:sldMk cId="2421093378" sldId="270"/>
            <ac:spMk id="10" creationId="{C3C5661B-7D62-4F6E-A9EE-C79A43AABDED}"/>
          </ac:spMkLst>
        </pc:spChg>
      </pc:sldChg>
      <pc:sldChg chg="delSp">
        <pc:chgData name="Widodo (DMIA)" userId="S::widodo.a5v@ap.denso.com::f5c75c50-fab1-4aad-b7d3-d66f8134eadf" providerId="AD" clId="Web-{F059E5FB-467A-C41E-8DA6-D8200AE78349}" dt="2022-06-15T01:41:13.553" v="120"/>
        <pc:sldMkLst>
          <pc:docMk/>
          <pc:sldMk cId="259294242" sldId="271"/>
        </pc:sldMkLst>
        <pc:spChg chg="del">
          <ac:chgData name="Widodo (DMIA)" userId="S::widodo.a5v@ap.denso.com::f5c75c50-fab1-4aad-b7d3-d66f8134eadf" providerId="AD" clId="Web-{F059E5FB-467A-C41E-8DA6-D8200AE78349}" dt="2022-06-15T01:39:40.050" v="31"/>
          <ac:spMkLst>
            <pc:docMk/>
            <pc:sldMk cId="259294242" sldId="271"/>
            <ac:spMk id="5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0"/>
          <ac:spMkLst>
            <pc:docMk/>
            <pc:sldMk cId="259294242" sldId="271"/>
            <ac:spMk id="6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9"/>
          <ac:spMkLst>
            <pc:docMk/>
            <pc:sldMk cId="259294242" sldId="271"/>
            <ac:spMk id="7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8"/>
          <ac:spMkLst>
            <pc:docMk/>
            <pc:sldMk cId="259294242" sldId="271"/>
            <ac:spMk id="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2.785" v="33"/>
          <ac:spMkLst>
            <pc:docMk/>
            <pc:sldMk cId="259294242" sldId="271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3"/>
          <ac:spMkLst>
            <pc:docMk/>
            <pc:sldMk cId="259294242" sldId="271"/>
            <ac:spMk id="1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9"/>
          <ac:spMkLst>
            <pc:docMk/>
            <pc:sldMk cId="259294242" sldId="271"/>
            <ac:spMk id="1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2"/>
          <ac:spMkLst>
            <pc:docMk/>
            <pc:sldMk cId="259294242" sldId="271"/>
            <ac:spMk id="1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1"/>
          <ac:spMkLst>
            <pc:docMk/>
            <pc:sldMk cId="259294242" sldId="271"/>
            <ac:spMk id="1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0"/>
          <ac:spMkLst>
            <pc:docMk/>
            <pc:sldMk cId="259294242" sldId="271"/>
            <ac:spMk id="1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8"/>
          <ac:spMkLst>
            <pc:docMk/>
            <pc:sldMk cId="259294242" sldId="271"/>
            <ac:spMk id="2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7"/>
          <ac:spMkLst>
            <pc:docMk/>
            <pc:sldMk cId="259294242" sldId="271"/>
            <ac:spMk id="2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6"/>
          <ac:spMkLst>
            <pc:docMk/>
            <pc:sldMk cId="259294242" sldId="271"/>
            <ac:spMk id="2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5"/>
          <ac:spMkLst>
            <pc:docMk/>
            <pc:sldMk cId="259294242" sldId="271"/>
            <ac:spMk id="2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4"/>
          <ac:spMkLst>
            <pc:docMk/>
            <pc:sldMk cId="259294242" sldId="271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2"/>
          <ac:spMkLst>
            <pc:docMk/>
            <pc:sldMk cId="259294242" sldId="271"/>
            <ac:spMk id="3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13.553" v="120"/>
          <ac:spMkLst>
            <pc:docMk/>
            <pc:sldMk cId="259294242" sldId="271"/>
            <ac:spMk id="70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40.050" v="27"/>
          <ac:picMkLst>
            <pc:docMk/>
            <pc:sldMk cId="259294242" sldId="271"/>
            <ac:picMk id="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6"/>
          <ac:picMkLst>
            <pc:docMk/>
            <pc:sldMk cId="259294242" sldId="271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5"/>
          <ac:picMkLst>
            <pc:docMk/>
            <pc:sldMk cId="259294242" sldId="271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4"/>
          <ac:picMkLst>
            <pc:docMk/>
            <pc:sldMk cId="259294242" sldId="271"/>
            <ac:picMk id="10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39:53.254" v="45"/>
        <pc:sldMkLst>
          <pc:docMk/>
          <pc:sldMk cId="1595602978" sldId="272"/>
        </pc:sldMkLst>
        <pc:spChg chg="del">
          <ac:chgData name="Widodo (DMIA)" userId="S::widodo.a5v@ap.denso.com::f5c75c50-fab1-4aad-b7d3-d66f8134eadf" providerId="AD" clId="Web-{F059E5FB-467A-C41E-8DA6-D8200AE78349}" dt="2022-06-15T01:39:46.801" v="39"/>
          <ac:spMkLst>
            <pc:docMk/>
            <pc:sldMk cId="1595602978" sldId="272"/>
            <ac:spMk id="6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801" v="38"/>
          <ac:spMkLst>
            <pc:docMk/>
            <pc:sldMk cId="1595602978" sldId="272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6"/>
          <ac:spMkLst>
            <pc:docMk/>
            <pc:sldMk cId="1595602978" sldId="272"/>
            <ac:spMk id="6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5"/>
          <ac:spMkLst>
            <pc:docMk/>
            <pc:sldMk cId="1595602978" sldId="272"/>
            <ac:spMk id="68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4"/>
          <ac:spMkLst>
            <pc:docMk/>
            <pc:sldMk cId="1595602978" sldId="272"/>
            <ac:spMk id="6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1.144" v="44"/>
          <ac:spMkLst>
            <pc:docMk/>
            <pc:sldMk cId="1595602978" sldId="272"/>
            <ac:spMk id="71" creationId="{E5D79C0B-F5A5-4F59-8C4A-7E4303956003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39:53.254" v="45"/>
          <ac:grpSpMkLst>
            <pc:docMk/>
            <pc:sldMk cId="1595602978" sldId="272"/>
            <ac:grpSpMk id="17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1"/>
          <ac:grpSpMkLst>
            <pc:docMk/>
            <pc:sldMk cId="1595602978" sldId="272"/>
            <ac:grpSpMk id="18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2"/>
          <ac:grpSpMkLst>
            <pc:docMk/>
            <pc:sldMk cId="1595602978" sldId="272"/>
            <ac:grpSpMk id="20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3"/>
          <ac:grpSpMkLst>
            <pc:docMk/>
            <pc:sldMk cId="1595602978" sldId="272"/>
            <ac:grpSpMk id="21" creationId="{00000000-0000-0000-0000-000000000000}"/>
          </ac:grpSpMkLst>
        </pc:grpChg>
        <pc:cxnChg chg="del mod">
          <ac:chgData name="Widodo (DMIA)" userId="S::widodo.a5v@ap.denso.com::f5c75c50-fab1-4aad-b7d3-d66f8134eadf" providerId="AD" clId="Web-{F059E5FB-467A-C41E-8DA6-D8200AE78349}" dt="2022-06-15T01:39:46.801" v="40"/>
          <ac:cxnSpMkLst>
            <pc:docMk/>
            <pc:sldMk cId="1595602978" sldId="272"/>
            <ac:cxnSpMk id="15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39:46.785" v="37"/>
          <ac:cxnSpMkLst>
            <pc:docMk/>
            <pc:sldMk cId="1595602978" sldId="272"/>
            <ac:cxnSpMk id="65" creationId="{00000000-0000-0000-0000-000000000000}"/>
          </ac:cxnSpMkLst>
        </pc:cxnChg>
      </pc:sldChg>
      <pc:sldChg chg="delSp">
        <pc:chgData name="Widodo (DMIA)" userId="S::widodo.a5v@ap.denso.com::f5c75c50-fab1-4aad-b7d3-d66f8134eadf" providerId="AD" clId="Web-{F059E5FB-467A-C41E-8DA6-D8200AE78349}" dt="2022-06-15T01:41:21.287" v="121"/>
        <pc:sldMkLst>
          <pc:docMk/>
          <pc:sldMk cId="3654356833" sldId="273"/>
        </pc:sldMkLst>
        <pc:spChg chg="del">
          <ac:chgData name="Widodo (DMIA)" userId="S::widodo.a5v@ap.denso.com::f5c75c50-fab1-4aad-b7d3-d66f8134eadf" providerId="AD" clId="Web-{F059E5FB-467A-C41E-8DA6-D8200AE78349}" dt="2022-06-15T01:39:56.707" v="63"/>
          <ac:spMkLst>
            <pc:docMk/>
            <pc:sldMk cId="3654356833" sldId="273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1"/>
          <ac:spMkLst>
            <pc:docMk/>
            <pc:sldMk cId="3654356833" sldId="273"/>
            <ac:spMk id="4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0"/>
          <ac:spMkLst>
            <pc:docMk/>
            <pc:sldMk cId="3654356833" sldId="273"/>
            <ac:spMk id="5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9"/>
          <ac:spMkLst>
            <pc:docMk/>
            <pc:sldMk cId="3654356833" sldId="273"/>
            <ac:spMk id="5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8"/>
          <ac:spMkLst>
            <pc:docMk/>
            <pc:sldMk cId="3654356833" sldId="273"/>
            <ac:spMk id="5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7"/>
          <ac:spMkLst>
            <pc:docMk/>
            <pc:sldMk cId="3654356833" sldId="273"/>
            <ac:spMk id="5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6"/>
          <ac:spMkLst>
            <pc:docMk/>
            <pc:sldMk cId="3654356833" sldId="273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8.879" v="64"/>
          <ac:spMkLst>
            <pc:docMk/>
            <pc:sldMk cId="3654356833" sldId="273"/>
            <ac:spMk id="5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5"/>
          <ac:spMkLst>
            <pc:docMk/>
            <pc:sldMk cId="3654356833" sldId="273"/>
            <ac:spMk id="5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4"/>
          <ac:spMkLst>
            <pc:docMk/>
            <pc:sldMk cId="3654356833" sldId="273"/>
            <ac:spMk id="5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1.287" v="121"/>
          <ac:spMkLst>
            <pc:docMk/>
            <pc:sldMk cId="3654356833" sldId="273"/>
            <ac:spMk id="7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9"/>
          <ac:spMkLst>
            <pc:docMk/>
            <pc:sldMk cId="3654356833" sldId="273"/>
            <ac:spMk id="8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8"/>
          <ac:spMkLst>
            <pc:docMk/>
            <pc:sldMk cId="3654356833" sldId="273"/>
            <ac:spMk id="8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7"/>
          <ac:spMkLst>
            <pc:docMk/>
            <pc:sldMk cId="3654356833" sldId="273"/>
            <ac:spMk id="8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6"/>
          <ac:spMkLst>
            <pc:docMk/>
            <pc:sldMk cId="3654356833" sldId="273"/>
            <ac:spMk id="8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56.707" v="62"/>
          <ac:picMkLst>
            <pc:docMk/>
            <pc:sldMk cId="3654356833" sldId="273"/>
            <ac:picMk id="3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3"/>
          <ac:picMkLst>
            <pc:docMk/>
            <pc:sldMk cId="3654356833" sldId="273"/>
            <ac:picMk id="6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2"/>
          <ac:picMkLst>
            <pc:docMk/>
            <pc:sldMk cId="3654356833" sldId="273"/>
            <ac:picMk id="69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1"/>
          <ac:picMkLst>
            <pc:docMk/>
            <pc:sldMk cId="3654356833" sldId="273"/>
            <ac:picMk id="71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0"/>
          <ac:picMkLst>
            <pc:docMk/>
            <pc:sldMk cId="3654356833" sldId="273"/>
            <ac:picMk id="73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41:23.756" v="122"/>
        <pc:sldMkLst>
          <pc:docMk/>
          <pc:sldMk cId="1000495485" sldId="274"/>
        </pc:sldMkLst>
        <pc:spChg chg="del">
          <ac:chgData name="Widodo (DMIA)" userId="S::widodo.a5v@ap.denso.com::f5c75c50-fab1-4aad-b7d3-d66f8134eadf" providerId="AD" clId="Web-{F059E5FB-467A-C41E-8DA6-D8200AE78349}" dt="2022-06-15T01:40:02.098" v="92"/>
          <ac:spMkLst>
            <pc:docMk/>
            <pc:sldMk cId="1000495485" sldId="274"/>
            <ac:spMk id="6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4"/>
          <ac:spMkLst>
            <pc:docMk/>
            <pc:sldMk cId="1000495485" sldId="274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3"/>
          <ac:spMkLst>
            <pc:docMk/>
            <pc:sldMk cId="1000495485" sldId="274"/>
            <ac:spMk id="2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0"/>
          <ac:spMkLst>
            <pc:docMk/>
            <pc:sldMk cId="1000495485" sldId="274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9"/>
          <ac:spMkLst>
            <pc:docMk/>
            <pc:sldMk cId="1000495485" sldId="274"/>
            <ac:spMk id="3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8"/>
          <ac:spMkLst>
            <pc:docMk/>
            <pc:sldMk cId="1000495485" sldId="274"/>
            <ac:spMk id="3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7"/>
          <ac:spMkLst>
            <pc:docMk/>
            <pc:sldMk cId="1000495485" sldId="274"/>
            <ac:spMk id="3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6"/>
          <ac:spMkLst>
            <pc:docMk/>
            <pc:sldMk cId="1000495485" sldId="274"/>
            <ac:spMk id="3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5"/>
          <ac:spMkLst>
            <pc:docMk/>
            <pc:sldMk cId="1000495485" sldId="274"/>
            <ac:spMk id="3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1"/>
          <ac:spMkLst>
            <pc:docMk/>
            <pc:sldMk cId="1000495485" sldId="274"/>
            <ac:spMk id="5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3.756" v="122"/>
          <ac:spMkLst>
            <pc:docMk/>
            <pc:sldMk cId="1000495485" sldId="274"/>
            <ac:spMk id="70" creationId="{00000000-0000-0000-0000-000000000000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40:02.082" v="82"/>
          <ac:grpSpMkLst>
            <pc:docMk/>
            <pc:sldMk cId="1000495485" sldId="274"/>
            <ac:grpSpMk id="16" creationId="{00000000-0000-0000-0000-000000000000}"/>
          </ac:grpSpMkLst>
        </pc:grpChg>
        <pc:picChg chg="del">
          <ac:chgData name="Widodo (DMIA)" userId="S::widodo.a5v@ap.denso.com::f5c75c50-fab1-4aad-b7d3-d66f8134eadf" providerId="AD" clId="Web-{F059E5FB-467A-C41E-8DA6-D8200AE78349}" dt="2022-06-15T01:40:02.098" v="91"/>
          <ac:picMkLst>
            <pc:docMk/>
            <pc:sldMk cId="1000495485" sldId="274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90"/>
          <ac:picMkLst>
            <pc:docMk/>
            <pc:sldMk cId="1000495485" sldId="274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9"/>
          <ac:picMkLst>
            <pc:docMk/>
            <pc:sldMk cId="1000495485" sldId="274"/>
            <ac:picMk id="5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5"/>
          <ac:picMkLst>
            <pc:docMk/>
            <pc:sldMk cId="1000495485" sldId="274"/>
            <ac:picMk id="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8"/>
          <ac:picMkLst>
            <pc:docMk/>
            <pc:sldMk cId="1000495485" sldId="274"/>
            <ac:picMk id="1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7"/>
          <ac:picMkLst>
            <pc:docMk/>
            <pc:sldMk cId="1000495485" sldId="274"/>
            <ac:picMk id="1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6"/>
          <ac:picMkLst>
            <pc:docMk/>
            <pc:sldMk cId="1000495485" sldId="274"/>
            <ac:picMk id="1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4"/>
          <ac:picMkLst>
            <pc:docMk/>
            <pc:sldMk cId="1000495485" sldId="274"/>
            <ac:picMk id="1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3"/>
          <ac:picMkLst>
            <pc:docMk/>
            <pc:sldMk cId="1000495485" sldId="274"/>
            <ac:picMk id="1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72"/>
          <ac:picMkLst>
            <pc:docMk/>
            <pc:sldMk cId="1000495485" sldId="274"/>
            <ac:picMk id="54" creationId="{00000000-0000-0000-0000-000000000000}"/>
          </ac:picMkLst>
        </pc:picChg>
        <pc:cxnChg chg="del mod">
          <ac:chgData name="Widodo (DMIA)" userId="S::widodo.a5v@ap.denso.com::f5c75c50-fab1-4aad-b7d3-d66f8134eadf" providerId="AD" clId="Web-{F059E5FB-467A-C41E-8DA6-D8200AE78349}" dt="2022-06-15T01:40:02.082" v="81"/>
          <ac:cxnSpMkLst>
            <pc:docMk/>
            <pc:sldMk cId="1000495485" sldId="274"/>
            <ac:cxnSpMk id="2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80"/>
          <ac:cxnSpMkLst>
            <pc:docMk/>
            <pc:sldMk cId="1000495485" sldId="274"/>
            <ac:cxnSpMk id="28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9"/>
          <ac:cxnSpMkLst>
            <pc:docMk/>
            <pc:sldMk cId="1000495485" sldId="274"/>
            <ac:cxnSpMk id="3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8"/>
          <ac:cxnSpMkLst>
            <pc:docMk/>
            <pc:sldMk cId="1000495485" sldId="274"/>
            <ac:cxnSpMk id="3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7"/>
          <ac:cxnSpMkLst>
            <pc:docMk/>
            <pc:sldMk cId="1000495485" sldId="274"/>
            <ac:cxnSpMk id="4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6"/>
          <ac:cxnSpMkLst>
            <pc:docMk/>
            <pc:sldMk cId="1000495485" sldId="274"/>
            <ac:cxnSpMk id="43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5"/>
          <ac:cxnSpMkLst>
            <pc:docMk/>
            <pc:sldMk cId="1000495485" sldId="274"/>
            <ac:cxnSpMk id="4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4"/>
          <ac:cxnSpMkLst>
            <pc:docMk/>
            <pc:sldMk cId="1000495485" sldId="274"/>
            <ac:cxnSpMk id="49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3"/>
          <ac:cxnSpMkLst>
            <pc:docMk/>
            <pc:sldMk cId="1000495485" sldId="274"/>
            <ac:cxnSpMk id="52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8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0" y="1861575"/>
            <a:ext cx="4608001" cy="952505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254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Title Font:34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3109902"/>
            <a:ext cx="4608000" cy="276743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179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Presenter name Font:24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3493495"/>
            <a:ext cx="4608000" cy="910944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199" baseline="0">
                <a:latin typeface="Meiryo UI" panose="020B0604030504040204" pitchFamily="50" charset="-128"/>
              </a:defRPr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</a:lstStyle>
          <a:p>
            <a:pPr lvl="0"/>
            <a:r>
              <a:rPr kumimoji="1" lang="en-US" altLang="ja-JP" dirty="0"/>
              <a:t>Department or Presentation item list Font: 16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85" y="340216"/>
            <a:ext cx="2266290" cy="647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9" y="4734117"/>
            <a:ext cx="1071353" cy="207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1" y="633913"/>
            <a:ext cx="9143999" cy="3884403"/>
          </a:xfrm>
          <a:prstGeom prst="rect">
            <a:avLst/>
          </a:prstGeom>
        </p:spPr>
        <p:txBody>
          <a:bodyPr lIns="144000" tIns="396000" rIns="648000"/>
          <a:lstStyle>
            <a:lvl1pPr marL="539496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548" baseline="0">
                <a:latin typeface="Meiryo UI" panose="020B0604030504040204" pitchFamily="50" charset="-128"/>
              </a:defRPr>
            </a:lvl1pPr>
            <a:lvl2pPr marL="599515" indent="-256935">
              <a:buFont typeface="+mj-lt"/>
              <a:buAutoNum type="arabicPeriod"/>
              <a:defRPr/>
            </a:lvl2pPr>
            <a:lvl3pPr marL="942095" indent="-256935">
              <a:buFont typeface="+mj-lt"/>
              <a:buAutoNum type="arabicPeriod"/>
              <a:defRPr/>
            </a:lvl3pPr>
            <a:lvl4pPr marL="1284675" indent="-256935">
              <a:buFont typeface="+mj-lt"/>
              <a:buAutoNum type="arabicPeriod"/>
              <a:defRPr/>
            </a:lvl4pPr>
            <a:lvl5pPr marL="1627255" indent="-256935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0"/>
            <a:ext cx="9216000" cy="889517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532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0.</a:t>
            </a:r>
            <a:r>
              <a:rPr kumimoji="1" lang="ja-JP" altLang="en-US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2776" y="4686864"/>
            <a:ext cx="1131196" cy="321691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868360"/>
            <a:ext cx="9216000" cy="940925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2548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576"/>
            <a:ext cx="9144000" cy="457424"/>
          </a:xfrm>
          <a:prstGeom prst="rect">
            <a:avLst/>
          </a:prstGeom>
        </p:spPr>
        <p:txBody>
          <a:bodyPr lIns="360000" rIns="360000" bIns="36000" anchor="b" anchorCtr="0">
            <a:spAutoFit/>
          </a:bodyPr>
          <a:lstStyle>
            <a:lvl1pPr algn="ctr">
              <a:spcAft>
                <a:spcPts val="0"/>
              </a:spcAft>
              <a:defRPr sz="1873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421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6" y="1924665"/>
            <a:ext cx="3909351" cy="1116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1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107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48743"/>
            <a:ext cx="9144000" cy="265212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4688648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2" y="4662932"/>
            <a:ext cx="259715" cy="480568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4686864"/>
            <a:ext cx="1129726" cy="322723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1944000" y="4765065"/>
            <a:ext cx="5760000" cy="242029"/>
            <a:chOff x="2097358" y="6328231"/>
            <a:chExt cx="5760000" cy="323004"/>
          </a:xfrm>
        </p:grpSpPr>
        <p:sp>
          <p:nvSpPr>
            <p:cNvPr id="13" name="object 9"/>
            <p:cNvSpPr txBox="1"/>
            <p:nvPr/>
          </p:nvSpPr>
          <p:spPr>
            <a:xfrm>
              <a:off x="2097358" y="6328231"/>
              <a:ext cx="57600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4750">
                <a:lnSpc>
                  <a:spcPct val="100000"/>
                </a:lnSpc>
              </a:pPr>
              <a:r>
                <a:rPr lang="en-US" altLang="ja-JP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PT. DENSO MANUFACTURING INDONESIA</a:t>
              </a:r>
            </a:p>
            <a:p>
              <a:pPr marL="14750">
                <a:lnSpc>
                  <a:spcPct val="100000"/>
                </a:lnSpc>
              </a:pPr>
              <a:r>
                <a:rPr lang="en-US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System</a:t>
              </a:r>
              <a:r>
                <a:rPr lang="en-US" sz="525" baseline="0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Development</a:t>
              </a:r>
              <a:endParaRPr sz="52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2097358" y="6574291"/>
              <a:ext cx="5760000" cy="769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16">
                <a:lnSpc>
                  <a:spcPct val="100000"/>
                </a:lnSpc>
                <a:spcBef>
                  <a:spcPts val="232"/>
                </a:spcBef>
              </a:pP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© DENSO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</a:t>
              </a:r>
              <a:r>
                <a:rPr lang="en-US"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PORATION </a:t>
              </a: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Rights</a:t>
              </a:r>
              <a:r>
                <a:rPr sz="375" spc="-71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Reserved.</a:t>
              </a:r>
              <a:endParaRPr sz="37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633912"/>
            <a:ext cx="9144000" cy="3911378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2" name="スライド番号プレースホルダー 8"/>
          <p:cNvSpPr txBox="1">
            <a:spLocks/>
          </p:cNvSpPr>
          <p:nvPr userDrawn="1"/>
        </p:nvSpPr>
        <p:spPr>
          <a:xfrm>
            <a:off x="7086600" y="-17254"/>
            <a:ext cx="2057400" cy="273590"/>
          </a:xfrm>
          <a:prstGeom prst="rect">
            <a:avLst/>
          </a:prstGeom>
        </p:spPr>
        <p:txBody>
          <a:bodyPr vert="horz" lIns="68517" tIns="34258" rIns="68517" bIns="34258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00" kern="1200">
                <a:solidFill>
                  <a:srgbClr val="828282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554CA-2BEA-3E4B-997B-FC51848F792A}" type="slidenum">
              <a:rPr lang="ja-JP" altLang="en-US" sz="974" smtClean="0"/>
              <a:pPr/>
              <a:t>‹#›</a:t>
            </a:fld>
            <a:r>
              <a:rPr lang="en-US" altLang="ja-JP" sz="974" dirty="0">
                <a:ea typeface="Verdana" panose="020B0604030504040204" pitchFamily="34" charset="0"/>
              </a:rPr>
              <a:t> /7</a:t>
            </a:r>
            <a:endParaRPr lang="ja-JP" altLang="en-US" sz="974" dirty="0"/>
          </a:p>
        </p:txBody>
      </p:sp>
      <p:pic>
        <p:nvPicPr>
          <p:cNvPr id="16" name="図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855143"/>
            <a:ext cx="1071353" cy="207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93" r:id="rId5"/>
    <p:sldLayoutId id="2147483688" r:id="rId6"/>
    <p:sldLayoutId id="2147483689" r:id="rId7"/>
    <p:sldLayoutId id="2147483697" r:id="rId8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96" userDrawn="1">
          <p15:clr>
            <a:srgbClr val="F26B43"/>
          </p15:clr>
        </p15:guide>
        <p15:guide id="6" orient="horz" pos="2775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2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0.jpg"/><Relationship Id="rId21" Type="http://schemas.openxmlformats.org/officeDocument/2006/relationships/image" Target="../media/image27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24" Type="http://schemas.openxmlformats.org/officeDocument/2006/relationships/image" Target="../media/image30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5.jp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25.png"/><Relationship Id="rId10" Type="http://schemas.microsoft.com/office/2007/relationships/hdphoto" Target="../media/hdphoto1.wdp"/><Relationship Id="rId19" Type="http://schemas.openxmlformats.org/officeDocument/2006/relationships/image" Target="../media/image48.png"/><Relationship Id="rId4" Type="http://schemas.openxmlformats.org/officeDocument/2006/relationships/image" Target="../media/image34.jp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Diagonal Corners Rounded 98">
            <a:extLst>
              <a:ext uri="{FF2B5EF4-FFF2-40B4-BE49-F238E27FC236}">
                <a16:creationId xmlns:a16="http://schemas.microsoft.com/office/drawing/2014/main" id="{EDB1A9D0-B8F7-A85A-FCA5-DC0BA8872078}"/>
              </a:ext>
            </a:extLst>
          </p:cNvPr>
          <p:cNvSpPr/>
          <p:nvPr/>
        </p:nvSpPr>
        <p:spPr>
          <a:xfrm flipH="1">
            <a:off x="7005749" y="3784878"/>
            <a:ext cx="1484175" cy="21871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511F217B-4D0E-198F-BAD7-37419C9016E8}"/>
              </a:ext>
            </a:extLst>
          </p:cNvPr>
          <p:cNvSpPr/>
          <p:nvPr/>
        </p:nvSpPr>
        <p:spPr>
          <a:xfrm>
            <a:off x="5146340" y="3784878"/>
            <a:ext cx="1483200" cy="21871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8" name="Rectangle: Diagonal Corners Rounded 97">
            <a:extLst>
              <a:ext uri="{FF2B5EF4-FFF2-40B4-BE49-F238E27FC236}">
                <a16:creationId xmlns:a16="http://schemas.microsoft.com/office/drawing/2014/main" id="{88960956-02B5-3FEF-B081-FDE04A511E58}"/>
              </a:ext>
            </a:extLst>
          </p:cNvPr>
          <p:cNvSpPr/>
          <p:nvPr/>
        </p:nvSpPr>
        <p:spPr>
          <a:xfrm flipH="1">
            <a:off x="6886518" y="3607554"/>
            <a:ext cx="2120615" cy="21871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7" name="Rectangle: Diagonal Corners Rounded 96">
            <a:extLst>
              <a:ext uri="{FF2B5EF4-FFF2-40B4-BE49-F238E27FC236}">
                <a16:creationId xmlns:a16="http://schemas.microsoft.com/office/drawing/2014/main" id="{B1F65A36-CBF0-F1B9-470E-906A1CBE2CDF}"/>
              </a:ext>
            </a:extLst>
          </p:cNvPr>
          <p:cNvSpPr/>
          <p:nvPr/>
        </p:nvSpPr>
        <p:spPr>
          <a:xfrm>
            <a:off x="4583145" y="3619967"/>
            <a:ext cx="2120400" cy="193884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" name="TextBox 2"/>
          <p:cNvSpPr txBox="1"/>
          <p:nvPr/>
        </p:nvSpPr>
        <p:spPr>
          <a:xfrm>
            <a:off x="285356" y="2953754"/>
            <a:ext cx="512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 “Optimizing Training System for </a:t>
            </a:r>
          </a:p>
          <a:p>
            <a:r>
              <a:rPr lang="en-US" sz="1800" dirty="0">
                <a:solidFill>
                  <a:srgbClr val="FF0000"/>
                </a:solidFill>
                <a:latin typeface="Arial Black" panose="020B0A04020102020204" pitchFamily="34" charset="0"/>
              </a:rPr>
              <a:t>Human Performance </a:t>
            </a:r>
          </a:p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by Digitalization system”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90D4C7-274F-0EA0-7DB2-A0B979BCD890}"/>
              </a:ext>
            </a:extLst>
          </p:cNvPr>
          <p:cNvGrpSpPr/>
          <p:nvPr/>
        </p:nvGrpSpPr>
        <p:grpSpPr>
          <a:xfrm>
            <a:off x="5105325" y="1044574"/>
            <a:ext cx="1980049" cy="2516942"/>
            <a:chOff x="3952305" y="1391781"/>
            <a:chExt cx="1980049" cy="251694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6E3D099-95D9-C0D7-32E7-743DF11B703C}"/>
                </a:ext>
              </a:extLst>
            </p:cNvPr>
            <p:cNvGrpSpPr/>
            <p:nvPr/>
          </p:nvGrpSpPr>
          <p:grpSpPr>
            <a:xfrm>
              <a:off x="3952307" y="2395368"/>
              <a:ext cx="1505217" cy="1513355"/>
              <a:chOff x="3952307" y="2395368"/>
              <a:chExt cx="1505217" cy="1513355"/>
            </a:xfrm>
          </p:grpSpPr>
          <p:sp>
            <p:nvSpPr>
              <p:cNvPr id="64" name="Rectangle: Diagonal Corners Rounded 63">
                <a:extLst>
                  <a:ext uri="{FF2B5EF4-FFF2-40B4-BE49-F238E27FC236}">
                    <a16:creationId xmlns:a16="http://schemas.microsoft.com/office/drawing/2014/main" id="{9E6A407B-57A7-6E48-20B4-3E9A65E849A6}"/>
                  </a:ext>
                </a:extLst>
              </p:cNvPr>
              <p:cNvSpPr/>
              <p:nvPr/>
            </p:nvSpPr>
            <p:spPr>
              <a:xfrm>
                <a:off x="3952307" y="2395368"/>
                <a:ext cx="1505217" cy="1513355"/>
              </a:xfrm>
              <a:prstGeom prst="round2DiagRect">
                <a:avLst>
                  <a:gd name="adj1" fmla="val 40756"/>
                  <a:gd name="adj2" fmla="val 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pic>
            <p:nvPicPr>
              <p:cNvPr id="66" name="Picture 65" descr="A person in a blue suit&#10;&#10;Description automatically generated">
                <a:extLst>
                  <a:ext uri="{FF2B5EF4-FFF2-40B4-BE49-F238E27FC236}">
                    <a16:creationId xmlns:a16="http://schemas.microsoft.com/office/drawing/2014/main" id="{C6CC246C-1852-4764-88F1-668FDA82F4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981" t="38014" r="7244" b="4664"/>
              <a:stretch/>
            </p:blipFill>
            <p:spPr>
              <a:xfrm flipH="1">
                <a:off x="4095749" y="2395368"/>
                <a:ext cx="1361774" cy="1513355"/>
              </a:xfrm>
              <a:custGeom>
                <a:avLst/>
                <a:gdLst>
                  <a:gd name="connsiteX0" fmla="*/ 891751 w 1505217"/>
                  <a:gd name="connsiteY0" fmla="*/ 0 h 1513355"/>
                  <a:gd name="connsiteX1" fmla="*/ 0 w 1505217"/>
                  <a:gd name="connsiteY1" fmla="*/ 0 h 1513355"/>
                  <a:gd name="connsiteX2" fmla="*/ 0 w 1505217"/>
                  <a:gd name="connsiteY2" fmla="*/ 899889 h 1513355"/>
                  <a:gd name="connsiteX3" fmla="*/ 613466 w 1505217"/>
                  <a:gd name="connsiteY3" fmla="*/ 1513355 h 1513355"/>
                  <a:gd name="connsiteX4" fmla="*/ 1505217 w 1505217"/>
                  <a:gd name="connsiteY4" fmla="*/ 1513355 h 1513355"/>
                  <a:gd name="connsiteX5" fmla="*/ 1505217 w 1505217"/>
                  <a:gd name="connsiteY5" fmla="*/ 613466 h 1513355"/>
                  <a:gd name="connsiteX6" fmla="*/ 891751 w 1505217"/>
                  <a:gd name="connsiteY6" fmla="*/ 0 h 151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5217" h="1513355">
                    <a:moveTo>
                      <a:pt x="891751" y="0"/>
                    </a:moveTo>
                    <a:lnTo>
                      <a:pt x="0" y="0"/>
                    </a:lnTo>
                    <a:lnTo>
                      <a:pt x="0" y="899889"/>
                    </a:lnTo>
                    <a:cubicBezTo>
                      <a:pt x="0" y="1238697"/>
                      <a:pt x="274658" y="1513355"/>
                      <a:pt x="613466" y="1513355"/>
                    </a:cubicBezTo>
                    <a:lnTo>
                      <a:pt x="1505217" y="1513355"/>
                    </a:lnTo>
                    <a:lnTo>
                      <a:pt x="1505217" y="613466"/>
                    </a:lnTo>
                    <a:cubicBezTo>
                      <a:pt x="1505217" y="274658"/>
                      <a:pt x="1230559" y="0"/>
                      <a:pt x="891751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65" name="Picture 64" descr="A person in a blue suit&#10;&#10;Description automatically generated">
              <a:extLst>
                <a:ext uri="{FF2B5EF4-FFF2-40B4-BE49-F238E27FC236}">
                  <a16:creationId xmlns:a16="http://schemas.microsoft.com/office/drawing/2014/main" id="{A79C6D8A-5C12-60BA-9F28-16113CF7D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1013"/>
            <a:stretch/>
          </p:blipFill>
          <p:spPr>
            <a:xfrm flipH="1">
              <a:off x="3952305" y="1391781"/>
              <a:ext cx="1980049" cy="182132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B29E1F-4FB5-6FAC-F95D-7C20479463E2}"/>
              </a:ext>
            </a:extLst>
          </p:cNvPr>
          <p:cNvGrpSpPr/>
          <p:nvPr/>
        </p:nvGrpSpPr>
        <p:grpSpPr>
          <a:xfrm>
            <a:off x="6610543" y="1055668"/>
            <a:ext cx="1907883" cy="2505848"/>
            <a:chOff x="2853614" y="1719321"/>
            <a:chExt cx="1907883" cy="2505848"/>
          </a:xfrm>
        </p:grpSpPr>
        <p:sp>
          <p:nvSpPr>
            <p:cNvPr id="72" name="Rectangle: Diagonal Corners Rounded 71">
              <a:extLst>
                <a:ext uri="{FF2B5EF4-FFF2-40B4-BE49-F238E27FC236}">
                  <a16:creationId xmlns:a16="http://schemas.microsoft.com/office/drawing/2014/main" id="{A6776E79-7103-326E-4623-A2086F68401F}"/>
                </a:ext>
              </a:extLst>
            </p:cNvPr>
            <p:cNvSpPr/>
            <p:nvPr/>
          </p:nvSpPr>
          <p:spPr>
            <a:xfrm flipH="1">
              <a:off x="3256280" y="2711814"/>
              <a:ext cx="1505217" cy="1513355"/>
            </a:xfrm>
            <a:prstGeom prst="round2DiagRect">
              <a:avLst>
                <a:gd name="adj1" fmla="val 40756"/>
                <a:gd name="adj2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75" name="Picture 74" descr="A person in a blue suit&#10;&#10;Description automatically generated">
              <a:extLst>
                <a:ext uri="{FF2B5EF4-FFF2-40B4-BE49-F238E27FC236}">
                  <a16:creationId xmlns:a16="http://schemas.microsoft.com/office/drawing/2014/main" id="{8A7233D6-042E-D4E7-C0D1-D66A2459D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25" t="39607" r="6606"/>
            <a:stretch/>
          </p:blipFill>
          <p:spPr>
            <a:xfrm>
              <a:off x="3256282" y="2711814"/>
              <a:ext cx="1352574" cy="1513355"/>
            </a:xfrm>
            <a:custGeom>
              <a:avLst/>
              <a:gdLst>
                <a:gd name="connsiteX0" fmla="*/ 0 w 1476719"/>
                <a:gd name="connsiteY0" fmla="*/ 0 h 1513355"/>
                <a:gd name="connsiteX1" fmla="*/ 891751 w 1476719"/>
                <a:gd name="connsiteY1" fmla="*/ 0 h 1513355"/>
                <a:gd name="connsiteX2" fmla="*/ 1457008 w 1476719"/>
                <a:gd name="connsiteY2" fmla="*/ 374677 h 1513355"/>
                <a:gd name="connsiteX3" fmla="*/ 1476719 w 1476719"/>
                <a:gd name="connsiteY3" fmla="*/ 438176 h 1513355"/>
                <a:gd name="connsiteX4" fmla="*/ 1476719 w 1476719"/>
                <a:gd name="connsiteY4" fmla="*/ 1513355 h 1513355"/>
                <a:gd name="connsiteX5" fmla="*/ 613466 w 1476719"/>
                <a:gd name="connsiteY5" fmla="*/ 1513355 h 1513355"/>
                <a:gd name="connsiteX6" fmla="*/ 0 w 1476719"/>
                <a:gd name="connsiteY6" fmla="*/ 899889 h 15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719" h="1513355">
                  <a:moveTo>
                    <a:pt x="0" y="0"/>
                  </a:moveTo>
                  <a:lnTo>
                    <a:pt x="891751" y="0"/>
                  </a:lnTo>
                  <a:cubicBezTo>
                    <a:pt x="1145857" y="0"/>
                    <a:pt x="1363879" y="154495"/>
                    <a:pt x="1457008" y="374677"/>
                  </a:cubicBezTo>
                  <a:lnTo>
                    <a:pt x="1476719" y="438176"/>
                  </a:lnTo>
                  <a:lnTo>
                    <a:pt x="1476719" y="1513355"/>
                  </a:lnTo>
                  <a:lnTo>
                    <a:pt x="613466" y="1513355"/>
                  </a:lnTo>
                  <a:cubicBezTo>
                    <a:pt x="274658" y="1513355"/>
                    <a:pt x="0" y="1238697"/>
                    <a:pt x="0" y="899889"/>
                  </a:cubicBezTo>
                  <a:close/>
                </a:path>
              </a:pathLst>
            </a:custGeom>
          </p:spPr>
        </p:pic>
        <p:pic>
          <p:nvPicPr>
            <p:cNvPr id="73" name="Picture 72" descr="A person in a blue suit&#10;&#10;Description automatically generated">
              <a:extLst>
                <a:ext uri="{FF2B5EF4-FFF2-40B4-BE49-F238E27FC236}">
                  <a16:creationId xmlns:a16="http://schemas.microsoft.com/office/drawing/2014/main" id="{6CD43FE6-07FB-A43F-052C-222FA2D6E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607"/>
            <a:stretch/>
          </p:blipFill>
          <p:spPr>
            <a:xfrm>
              <a:off x="2853614" y="1719321"/>
              <a:ext cx="1879386" cy="1513355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A00241-124B-C0D4-0C74-D43411AB5AC4}"/>
              </a:ext>
            </a:extLst>
          </p:cNvPr>
          <p:cNvSpPr txBox="1"/>
          <p:nvPr/>
        </p:nvSpPr>
        <p:spPr>
          <a:xfrm>
            <a:off x="5248769" y="1244137"/>
            <a:ext cx="311597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80" dirty="0">
                <a:latin typeface="Arial Black" panose="020B0A04020102020204" pitchFamily="34" charset="0"/>
              </a:rPr>
              <a:t>FULL STACK </a:t>
            </a:r>
            <a:r>
              <a:rPr lang="en-US" spc="80" dirty="0" smtClean="0">
                <a:latin typeface="Arial Black" panose="020B0A04020102020204" pitchFamily="34" charset="0"/>
              </a:rPr>
              <a:t>  </a:t>
            </a:r>
            <a:r>
              <a:rPr lang="en-US" spc="8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DEVELOPER</a:t>
            </a:r>
            <a:endParaRPr lang="en-US" spc="8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C77BFCF-5126-7E82-27AC-AB642B7EDAD0}"/>
              </a:ext>
            </a:extLst>
          </p:cNvPr>
          <p:cNvSpPr txBox="1"/>
          <p:nvPr/>
        </p:nvSpPr>
        <p:spPr>
          <a:xfrm>
            <a:off x="4668002" y="3581940"/>
            <a:ext cx="1980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 Black" panose="020B0A04020102020204" pitchFamily="34" charset="0"/>
              </a:rPr>
              <a:t>Alvany</a:t>
            </a:r>
            <a:r>
              <a:rPr lang="en-US" sz="1200" dirty="0">
                <a:latin typeface="Arial Black" panose="020B0A04020102020204" pitchFamily="34" charset="0"/>
              </a:rPr>
              <a:t> Maulana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581F44C-A7AB-CB13-4439-58C499AE7394}"/>
              </a:ext>
            </a:extLst>
          </p:cNvPr>
          <p:cNvSpPr txBox="1"/>
          <p:nvPr/>
        </p:nvSpPr>
        <p:spPr>
          <a:xfrm>
            <a:off x="6994514" y="3581941"/>
            <a:ext cx="225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Ahmad </a:t>
            </a:r>
            <a:r>
              <a:rPr lang="en-US" sz="1200" b="1" dirty="0">
                <a:latin typeface="Arial Black" panose="020B0A04020102020204" pitchFamily="34" charset="0"/>
              </a:rPr>
              <a:t>Abdurrahman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7381F38-7FF5-E868-CD6B-35EA6FC95253}"/>
              </a:ext>
            </a:extLst>
          </p:cNvPr>
          <p:cNvSpPr txBox="1"/>
          <p:nvPr/>
        </p:nvSpPr>
        <p:spPr>
          <a:xfrm>
            <a:off x="5102151" y="3807103"/>
            <a:ext cx="1542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rial Black" panose="020B0A04020102020204" pitchFamily="34" charset="0"/>
              </a:rPr>
              <a:t>DM2260925|BF23-PW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662529D-5887-EFFE-DD37-F6F2BFD3B1B8}"/>
              </a:ext>
            </a:extLst>
          </p:cNvPr>
          <p:cNvSpPr txBox="1"/>
          <p:nvPr/>
        </p:nvSpPr>
        <p:spPr>
          <a:xfrm>
            <a:off x="6989827" y="3807103"/>
            <a:ext cx="14474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 Black" panose="020B0A04020102020204" pitchFamily="34" charset="0"/>
              </a:rPr>
              <a:t>DM2260925|MTN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AF59AA0-4605-9AE3-D13F-94CDD1445F55}"/>
              </a:ext>
            </a:extLst>
          </p:cNvPr>
          <p:cNvCxnSpPr>
            <a:cxnSpLocks/>
          </p:cNvCxnSpPr>
          <p:nvPr/>
        </p:nvCxnSpPr>
        <p:spPr>
          <a:xfrm>
            <a:off x="6796547" y="1683994"/>
            <a:ext cx="0" cy="235134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D495377-AB58-AC93-1A5F-3B5AFD1EB1A2}"/>
              </a:ext>
            </a:extLst>
          </p:cNvPr>
          <p:cNvGrpSpPr/>
          <p:nvPr/>
        </p:nvGrpSpPr>
        <p:grpSpPr>
          <a:xfrm>
            <a:off x="316387" y="1356189"/>
            <a:ext cx="3558936" cy="834388"/>
            <a:chOff x="428770" y="1550610"/>
            <a:chExt cx="3558936" cy="83438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D523910-FD1C-91F4-4726-BD21B1F93912}"/>
                </a:ext>
              </a:extLst>
            </p:cNvPr>
            <p:cNvGrpSpPr/>
            <p:nvPr/>
          </p:nvGrpSpPr>
          <p:grpSpPr>
            <a:xfrm>
              <a:off x="1354345" y="1550610"/>
              <a:ext cx="2633361" cy="834388"/>
              <a:chOff x="323849" y="1387050"/>
              <a:chExt cx="2633361" cy="834388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323849" y="1387050"/>
                <a:ext cx="2543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Arial Black" panose="020B0A04020102020204" pitchFamily="34" charset="0"/>
                  </a:rPr>
                  <a:t>MATRAS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50835" y="1852106"/>
                <a:ext cx="26063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spc="2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Management of </a:t>
                </a:r>
                <a:r>
                  <a:rPr lang="en-US" sz="900" spc="200" dirty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Training System</a:t>
                </a:r>
              </a:p>
            </p:txBody>
          </p:sp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977BBDC-92F5-DECB-C878-F2D7FEA86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" t="2668" r="2417" b="3893"/>
            <a:stretch>
              <a:fillRect/>
            </a:stretch>
          </p:blipFill>
          <p:spPr>
            <a:xfrm>
              <a:off x="428770" y="1626076"/>
              <a:ext cx="835389" cy="758091"/>
            </a:xfrm>
            <a:custGeom>
              <a:avLst/>
              <a:gdLst>
                <a:gd name="connsiteX0" fmla="*/ 969859 w 1939718"/>
                <a:gd name="connsiteY0" fmla="*/ 0 h 1760236"/>
                <a:gd name="connsiteX1" fmla="*/ 1939718 w 1939718"/>
                <a:gd name="connsiteY1" fmla="*/ 880118 h 1760236"/>
                <a:gd name="connsiteX2" fmla="*/ 969859 w 1939718"/>
                <a:gd name="connsiteY2" fmla="*/ 1760236 h 1760236"/>
                <a:gd name="connsiteX3" fmla="*/ 0 w 1939718"/>
                <a:gd name="connsiteY3" fmla="*/ 880118 h 1760236"/>
                <a:gd name="connsiteX4" fmla="*/ 969859 w 1939718"/>
                <a:gd name="connsiteY4" fmla="*/ 0 h 176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718" h="1760236">
                  <a:moveTo>
                    <a:pt x="969859" y="0"/>
                  </a:moveTo>
                  <a:cubicBezTo>
                    <a:pt x="1505497" y="0"/>
                    <a:pt x="1939718" y="394042"/>
                    <a:pt x="1939718" y="880118"/>
                  </a:cubicBezTo>
                  <a:cubicBezTo>
                    <a:pt x="1939718" y="1366194"/>
                    <a:pt x="1505497" y="1760236"/>
                    <a:pt x="969859" y="1760236"/>
                  </a:cubicBezTo>
                  <a:cubicBezTo>
                    <a:pt x="434221" y="1760236"/>
                    <a:pt x="0" y="1366194"/>
                    <a:pt x="0" y="880118"/>
                  </a:cubicBezTo>
                  <a:cubicBezTo>
                    <a:pt x="0" y="394042"/>
                    <a:pt x="434221" y="0"/>
                    <a:pt x="969859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D90C448-C204-3CE2-4E61-5D71605251A1}"/>
                </a:ext>
              </a:extLst>
            </p:cNvPr>
            <p:cNvCxnSpPr>
              <a:cxnSpLocks/>
            </p:cNvCxnSpPr>
            <p:nvPr/>
          </p:nvCxnSpPr>
          <p:spPr>
            <a:xfrm>
              <a:off x="1354345" y="1626076"/>
              <a:ext cx="0" cy="7293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4AD47681-C72E-6D11-B63B-BA68DF7F3A40}"/>
              </a:ext>
            </a:extLst>
          </p:cNvPr>
          <p:cNvSpPr txBox="1"/>
          <p:nvPr/>
        </p:nvSpPr>
        <p:spPr>
          <a:xfrm>
            <a:off x="316387" y="3882935"/>
            <a:ext cx="5129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Arial Black" panose="020B0A04020102020204" pitchFamily="34" charset="0"/>
              </a:rPr>
              <a:t>- </a:t>
            </a:r>
            <a:r>
              <a:rPr lang="en-US" sz="1100" dirty="0">
                <a:solidFill>
                  <a:schemeClr val="accent5"/>
                </a:solidFill>
                <a:latin typeface="Arial Black" panose="020B0A04020102020204" pitchFamily="34" charset="0"/>
              </a:rPr>
              <a:t>MATRAS</a:t>
            </a:r>
            <a:r>
              <a:rPr lang="en-US" sz="1100" dirty="0">
                <a:solidFill>
                  <a:schemeClr val="tx1"/>
                </a:solidFill>
                <a:latin typeface="Arial Black" panose="020B0A04020102020204" pitchFamily="34" charset="0"/>
              </a:rPr>
              <a:t> Team -</a:t>
            </a:r>
          </a:p>
        </p:txBody>
      </p:sp>
    </p:spTree>
    <p:extLst>
      <p:ext uri="{BB962C8B-B14F-4D97-AF65-F5344CB8AC3E}">
        <p14:creationId xmlns:p14="http://schemas.microsoft.com/office/powerpoint/2010/main" val="24210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93">
            <a:extLst>
              <a:ext uri="{FF2B5EF4-FFF2-40B4-BE49-F238E27FC236}">
                <a16:creationId xmlns:a16="http://schemas.microsoft.com/office/drawing/2014/main" id="{585BB643-161E-C300-59C3-AB5F8D86880C}"/>
              </a:ext>
            </a:extLst>
          </p:cNvPr>
          <p:cNvSpPr/>
          <p:nvPr/>
        </p:nvSpPr>
        <p:spPr>
          <a:xfrm>
            <a:off x="2492576" y="3160836"/>
            <a:ext cx="891487" cy="1331316"/>
          </a:xfrm>
          <a:prstGeom prst="roundRect">
            <a:avLst/>
          </a:prstGeom>
          <a:solidFill>
            <a:schemeClr val="tx2">
              <a:alpha val="39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31" name="Rounded Rectangle 230"/>
          <p:cNvSpPr/>
          <p:nvPr/>
        </p:nvSpPr>
        <p:spPr>
          <a:xfrm>
            <a:off x="5868001" y="109126"/>
            <a:ext cx="3007404" cy="1077263"/>
          </a:xfrm>
          <a:prstGeom prst="roundRect">
            <a:avLst/>
          </a:prstGeom>
          <a:solidFill>
            <a:schemeClr val="tx2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7920" y="1700317"/>
            <a:ext cx="1908368" cy="879583"/>
            <a:chOff x="273841" y="2447303"/>
            <a:chExt cx="2509424" cy="1264776"/>
          </a:xfrm>
        </p:grpSpPr>
        <p:grpSp>
          <p:nvGrpSpPr>
            <p:cNvPr id="12" name="Group 11"/>
            <p:cNvGrpSpPr/>
            <p:nvPr/>
          </p:nvGrpSpPr>
          <p:grpSpPr>
            <a:xfrm>
              <a:off x="273841" y="2447303"/>
              <a:ext cx="2372988" cy="1258751"/>
              <a:chOff x="273841" y="2447303"/>
              <a:chExt cx="2372988" cy="1258751"/>
            </a:xfrm>
          </p:grpSpPr>
          <p:sp>
            <p:nvSpPr>
              <p:cNvPr id="14" name="Parallelogram 13"/>
              <p:cNvSpPr/>
              <p:nvPr/>
            </p:nvSpPr>
            <p:spPr>
              <a:xfrm>
                <a:off x="1018315" y="2582379"/>
                <a:ext cx="1628514" cy="298669"/>
              </a:xfrm>
              <a:prstGeom prst="parallelogram">
                <a:avLst/>
              </a:prstGeom>
              <a:solidFill>
                <a:schemeClr val="bg2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sz="1100" b="1" dirty="0">
                    <a:solidFill>
                      <a:sysClr val="windowText" lastClr="000000"/>
                    </a:solidFill>
                    <a:latin typeface="Assimilate" panose="00000400000000000000" pitchFamily="2" charset="0"/>
                  </a:rPr>
                  <a:t>GOALS</a:t>
                </a:r>
                <a:endParaRPr kumimoji="1" lang="en-US" b="1" dirty="0">
                  <a:solidFill>
                    <a:sysClr val="windowText" lastClr="000000"/>
                  </a:solidFill>
                  <a:latin typeface="Assimilate" panose="00000400000000000000" pitchFamily="2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841" y="2447303"/>
                <a:ext cx="1067722" cy="1258751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940854" y="2959727"/>
              <a:ext cx="1842411" cy="752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Minimum man hour </a:t>
              </a: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</a:t>
              </a: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900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effective</a:t>
              </a: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900" dirty="0">
                  <a:solidFill>
                    <a:srgbClr val="0070C0"/>
                  </a:solidFill>
                  <a:latin typeface="Arial Black" panose="020B0A04020102090204" pitchFamily="34" charset="0"/>
                  <a:cs typeface="Arial" panose="020B0604020202020204" pitchFamily="34" charset="0"/>
                </a:rPr>
                <a:t>work</a:t>
              </a:r>
              <a:r>
                <a:rPr lang="en-US" sz="9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900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accuracy</a:t>
              </a: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data.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133739" y="670914"/>
            <a:ext cx="2121714" cy="949019"/>
            <a:chOff x="-115006" y="1058423"/>
            <a:chExt cx="3071318" cy="1445938"/>
          </a:xfrm>
        </p:grpSpPr>
        <p:sp>
          <p:nvSpPr>
            <p:cNvPr id="34" name="Snip Diagonal Corner Rectangle 33"/>
            <p:cNvSpPr/>
            <p:nvPr/>
          </p:nvSpPr>
          <p:spPr>
            <a:xfrm>
              <a:off x="263369" y="1615471"/>
              <a:ext cx="2622817" cy="888890"/>
            </a:xfrm>
            <a:prstGeom prst="snip2DiagRect">
              <a:avLst>
                <a:gd name="adj1" fmla="val 0"/>
                <a:gd name="adj2" fmla="val 17324"/>
              </a:avLst>
            </a:prstGeom>
            <a:solidFill>
              <a:schemeClr val="tx2">
                <a:lumMod val="75000"/>
                <a:alpha val="26000"/>
              </a:scheme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15006" y="1076993"/>
              <a:ext cx="1099305" cy="1099305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651610" y="1794901"/>
              <a:ext cx="2304702" cy="539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Efficient and Effective </a:t>
              </a:r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Management Training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876146" y="1058423"/>
              <a:ext cx="810346" cy="696029"/>
              <a:chOff x="1612749" y="1060620"/>
              <a:chExt cx="810346" cy="696029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5018">
                <a:off x="1612749" y="1060620"/>
                <a:ext cx="810346" cy="696029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693454" y="1156822"/>
                <a:ext cx="683201" cy="351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Assimilate" panose="00000400000000000000" pitchFamily="2" charset="0"/>
                  </a:rPr>
                  <a:t>WOT</a:t>
                </a:r>
                <a:endParaRPr lang="en-US" sz="700" b="1" dirty="0">
                  <a:latin typeface="Assimilate" panose="00000400000000000000" pitchFamily="2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1978322" y="589220"/>
            <a:ext cx="2512739" cy="2368553"/>
            <a:chOff x="2838841" y="530650"/>
            <a:chExt cx="2256283" cy="2126813"/>
          </a:xfrm>
        </p:grpSpPr>
        <p:sp>
          <p:nvSpPr>
            <p:cNvPr id="41" name="Rounded Rectangle 40"/>
            <p:cNvSpPr/>
            <p:nvPr/>
          </p:nvSpPr>
          <p:spPr>
            <a:xfrm>
              <a:off x="3304053" y="743578"/>
              <a:ext cx="1555868" cy="25635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000" dirty="0">
                  <a:solidFill>
                    <a:sysClr val="windowText" lastClr="000000"/>
                  </a:solidFill>
                  <a:latin typeface="Assimilate" panose="00000400000000000000" pitchFamily="2" charset="0"/>
                </a:rPr>
                <a:t>CURRENT CONDITION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841" y="530650"/>
              <a:ext cx="529862" cy="583409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2945660" y="1118493"/>
              <a:ext cx="2149464" cy="1538970"/>
              <a:chOff x="2740060" y="1024978"/>
              <a:chExt cx="2587983" cy="185294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740060" y="1024978"/>
                <a:ext cx="2587983" cy="1852947"/>
                <a:chOff x="2740060" y="1024978"/>
                <a:chExt cx="2587983" cy="1852947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2740060" y="1024978"/>
                  <a:ext cx="1992491" cy="741331"/>
                  <a:chOff x="3057560" y="989290"/>
                  <a:chExt cx="1992491" cy="741331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3057769" y="989290"/>
                    <a:ext cx="1992282" cy="508907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2" name="Right Triangle 71"/>
                  <p:cNvSpPr/>
                  <p:nvPr/>
                </p:nvSpPr>
                <p:spPr>
                  <a:xfrm rot="10800000">
                    <a:off x="3057560" y="1498959"/>
                    <a:ext cx="507257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3281736" y="1583651"/>
                  <a:ext cx="2046307" cy="741331"/>
                  <a:chOff x="3909758" y="989290"/>
                  <a:chExt cx="2046307" cy="741331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3909758" y="989290"/>
                    <a:ext cx="2046307" cy="508907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0" name="Right Triangle 69"/>
                  <p:cNvSpPr/>
                  <p:nvPr/>
                </p:nvSpPr>
                <p:spPr>
                  <a:xfrm rot="10800000">
                    <a:off x="3909766" y="1498959"/>
                    <a:ext cx="561075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2750972" y="2136593"/>
                  <a:ext cx="1992489" cy="741332"/>
                  <a:chOff x="3057537" y="989290"/>
                  <a:chExt cx="1992489" cy="741332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3057743" y="989290"/>
                    <a:ext cx="1992283" cy="508906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68" name="Right Triangle 67"/>
                  <p:cNvSpPr/>
                  <p:nvPr/>
                </p:nvSpPr>
                <p:spPr>
                  <a:xfrm rot="10800000">
                    <a:off x="3057537" y="1498960"/>
                    <a:ext cx="507256" cy="231662"/>
                  </a:xfrm>
                  <a:prstGeom prst="rtTriangl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</p:grpSp>
          <p:grpSp>
            <p:nvGrpSpPr>
              <p:cNvPr id="49" name="Group 48"/>
              <p:cNvGrpSpPr/>
              <p:nvPr/>
            </p:nvGrpSpPr>
            <p:grpSpPr>
              <a:xfrm>
                <a:off x="2847666" y="2256989"/>
                <a:ext cx="286766" cy="286770"/>
                <a:chOff x="1331864" y="3261170"/>
                <a:chExt cx="352510" cy="352512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1331864" y="3261170"/>
                  <a:ext cx="352510" cy="3525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6351" y="3295512"/>
                  <a:ext cx="286768" cy="286766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/>
              <p:cNvGrpSpPr/>
              <p:nvPr/>
            </p:nvGrpSpPr>
            <p:grpSpPr>
              <a:xfrm>
                <a:off x="4929515" y="1679755"/>
                <a:ext cx="324135" cy="324135"/>
                <a:chOff x="5309705" y="3899234"/>
                <a:chExt cx="398443" cy="398444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5309705" y="3899234"/>
                  <a:ext cx="398443" cy="3984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4423" y="3955374"/>
                  <a:ext cx="283619" cy="283618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2810793" y="1084557"/>
                <a:ext cx="365762" cy="365760"/>
                <a:chOff x="4525701" y="3882081"/>
                <a:chExt cx="449615" cy="449612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4525701" y="3882081"/>
                  <a:ext cx="449615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5059" y="3931637"/>
                  <a:ext cx="365762" cy="365760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/>
            <p:cNvSpPr txBox="1"/>
            <p:nvPr/>
          </p:nvSpPr>
          <p:spPr>
            <a:xfrm>
              <a:off x="3317067" y="1129232"/>
              <a:ext cx="1478309" cy="42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tx1"/>
                  </a:solidFill>
                  <a:latin typeface="Arial "/>
                  <a:cs typeface="Times New Roman" panose="02020603050405020304" pitchFamily="18" charset="0"/>
                </a:rPr>
                <a:t>There are participants who </a:t>
              </a:r>
              <a:r>
                <a:rPr lang="en-US" sz="9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double the training.</a:t>
              </a:r>
            </a:p>
            <a:p>
              <a:r>
                <a:rPr lang="en-US" sz="800" dirty="0">
                  <a:solidFill>
                    <a:schemeClr val="tx1"/>
                  </a:solidFill>
                  <a:latin typeface="Arial "/>
                  <a:cs typeface="Times New Roman" panose="02020603050405020304" pitchFamily="18" charset="0"/>
                </a:rPr>
                <a:t>so it wastes time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418241" y="1575537"/>
              <a:ext cx="1377249" cy="45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chemeClr val="tx1"/>
                  </a:solidFill>
                  <a:latin typeface="Arial "/>
                  <a:cs typeface="Times New Roman" panose="02020603050405020304" pitchFamily="18" charset="0"/>
                </a:rPr>
                <a:t>The data input process is </a:t>
              </a:r>
              <a:r>
                <a:rPr lang="en-US" sz="900" dirty="0" smtClean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still manual</a:t>
              </a:r>
              <a:r>
                <a:rPr lang="en-US" sz="900" dirty="0" smtClean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dirty="0" smtClean="0">
                  <a:solidFill>
                    <a:schemeClr val="tx1"/>
                  </a:solidFill>
                  <a:latin typeface="Arial "/>
                  <a:cs typeface="Times New Roman" panose="02020603050405020304" pitchFamily="18" charset="0"/>
                </a:rPr>
                <a:t>so it is </a:t>
              </a:r>
              <a:r>
                <a:rPr lang="en-US" sz="900" dirty="0" smtClean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not effective</a:t>
              </a:r>
              <a:endParaRPr lang="en-US" sz="900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01652" y="2035376"/>
              <a:ext cx="1518862" cy="442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repeat </a:t>
              </a:r>
              <a:r>
                <a:rPr lang="en-US" sz="9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of sending </a:t>
              </a:r>
              <a:r>
                <a:rPr lang="en-US" sz="800" dirty="0">
                  <a:solidFill>
                    <a:schemeClr val="tx1"/>
                  </a:solidFill>
                  <a:latin typeface="Arial "/>
                  <a:cs typeface="Times New Roman" panose="02020603050405020304" pitchFamily="18" charset="0"/>
                </a:rPr>
                <a:t>participant data through to </a:t>
              </a:r>
            </a:p>
            <a:p>
              <a:r>
                <a:rPr lang="en-US" sz="800" dirty="0">
                  <a:solidFill>
                    <a:schemeClr val="tx1"/>
                  </a:solidFill>
                  <a:latin typeface="Arial "/>
                  <a:cs typeface="Times New Roman" panose="02020603050405020304" pitchFamily="18" charset="0"/>
                </a:rPr>
                <a:t>HR </a:t>
              </a:r>
              <a:r>
                <a:rPr lang="en-US" sz="800" dirty="0">
                  <a:solidFill>
                    <a:schemeClr val="tx1"/>
                  </a:solidFill>
                  <a:latin typeface="Arial 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i="1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Muda</a:t>
              </a:r>
              <a:r>
                <a:rPr lang="en-US" sz="900" dirty="0">
                  <a:solidFill>
                    <a:srgbClr val="FF000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 process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C6A426-0DD0-3786-CCAC-293EBF424F09}"/>
              </a:ext>
            </a:extLst>
          </p:cNvPr>
          <p:cNvGrpSpPr/>
          <p:nvPr/>
        </p:nvGrpSpPr>
        <p:grpSpPr>
          <a:xfrm>
            <a:off x="153629" y="86538"/>
            <a:ext cx="3831421" cy="498240"/>
            <a:chOff x="153629" y="86538"/>
            <a:chExt cx="3831421" cy="498240"/>
          </a:xfrm>
        </p:grpSpPr>
        <p:grpSp>
          <p:nvGrpSpPr>
            <p:cNvPr id="91" name="Group 90"/>
            <p:cNvGrpSpPr/>
            <p:nvPr/>
          </p:nvGrpSpPr>
          <p:grpSpPr>
            <a:xfrm>
              <a:off x="153629" y="86538"/>
              <a:ext cx="3831421" cy="469588"/>
              <a:chOff x="2304559" y="3647571"/>
              <a:chExt cx="3831421" cy="469588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4" t="2668" r="2417" b="3893"/>
              <a:stretch>
                <a:fillRect/>
              </a:stretch>
            </p:blipFill>
            <p:spPr>
              <a:xfrm>
                <a:off x="2304559" y="3670159"/>
                <a:ext cx="492578" cy="447000"/>
              </a:xfrm>
              <a:custGeom>
                <a:avLst/>
                <a:gdLst>
                  <a:gd name="connsiteX0" fmla="*/ 969859 w 1939718"/>
                  <a:gd name="connsiteY0" fmla="*/ 0 h 1760236"/>
                  <a:gd name="connsiteX1" fmla="*/ 1939718 w 1939718"/>
                  <a:gd name="connsiteY1" fmla="*/ 880118 h 1760236"/>
                  <a:gd name="connsiteX2" fmla="*/ 969859 w 1939718"/>
                  <a:gd name="connsiteY2" fmla="*/ 1760236 h 1760236"/>
                  <a:gd name="connsiteX3" fmla="*/ 0 w 1939718"/>
                  <a:gd name="connsiteY3" fmla="*/ 880118 h 1760236"/>
                  <a:gd name="connsiteX4" fmla="*/ 969859 w 1939718"/>
                  <a:gd name="connsiteY4" fmla="*/ 0 h 176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9718" h="1760236">
                    <a:moveTo>
                      <a:pt x="969859" y="0"/>
                    </a:moveTo>
                    <a:cubicBezTo>
                      <a:pt x="1505497" y="0"/>
                      <a:pt x="1939718" y="394042"/>
                      <a:pt x="1939718" y="880118"/>
                    </a:cubicBezTo>
                    <a:cubicBezTo>
                      <a:pt x="1939718" y="1366194"/>
                      <a:pt x="1505497" y="1760236"/>
                      <a:pt x="969859" y="1760236"/>
                    </a:cubicBezTo>
                    <a:cubicBezTo>
                      <a:pt x="434221" y="1760236"/>
                      <a:pt x="0" y="1366194"/>
                      <a:pt x="0" y="880118"/>
                    </a:cubicBezTo>
                    <a:cubicBezTo>
                      <a:pt x="0" y="394042"/>
                      <a:pt x="434221" y="0"/>
                      <a:pt x="969859" y="0"/>
                    </a:cubicBezTo>
                    <a:close/>
                  </a:path>
                </a:pathLst>
              </a:cu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2794319" y="3647571"/>
                <a:ext cx="3341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A</a:t>
                </a:r>
                <a:r>
                  <a:rPr lang="en-US" dirty="0">
                    <a:solidFill>
                      <a:schemeClr val="tx2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Smart Transformation </a:t>
                </a:r>
                <a:r>
                  <a:rPr lang="en-US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in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171B8C-3C98-948C-9432-3C64E0BA11CA}"/>
                </a:ext>
              </a:extLst>
            </p:cNvPr>
            <p:cNvSpPr txBox="1"/>
            <p:nvPr/>
          </p:nvSpPr>
          <p:spPr>
            <a:xfrm>
              <a:off x="636592" y="277001"/>
              <a:ext cx="3341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Black" panose="020B0A04020102020204" pitchFamily="34" charset="0"/>
                </a:rPr>
                <a:t>Management </a:t>
              </a:r>
              <a:r>
                <a:rPr lang="en-US" dirty="0" smtClean="0">
                  <a:latin typeface="Arial Black" panose="020B0A04020102020204" pitchFamily="34" charset="0"/>
                </a:rPr>
                <a:t>of Training </a:t>
              </a:r>
              <a:r>
                <a:rPr lang="en-US" dirty="0">
                  <a:latin typeface="Arial Black" panose="020B0A04020102020204" pitchFamily="34" charset="0"/>
                </a:rPr>
                <a:t>System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265753" y="250351"/>
            <a:ext cx="1506765" cy="1070178"/>
            <a:chOff x="4155855" y="281548"/>
            <a:chExt cx="1375335" cy="976830"/>
          </a:xfrm>
        </p:grpSpPr>
        <p:grpSp>
          <p:nvGrpSpPr>
            <p:cNvPr id="28" name="Group 27"/>
            <p:cNvGrpSpPr/>
            <p:nvPr/>
          </p:nvGrpSpPr>
          <p:grpSpPr>
            <a:xfrm>
              <a:off x="4155855" y="281548"/>
              <a:ext cx="1375335" cy="976830"/>
              <a:chOff x="4143344" y="266703"/>
              <a:chExt cx="1375335" cy="97683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143344" y="266703"/>
                <a:ext cx="1375335" cy="976830"/>
                <a:chOff x="3893047" y="-31780"/>
                <a:chExt cx="1884125" cy="1338197"/>
              </a:xfrm>
            </p:grpSpPr>
            <p:grpSp>
              <p:nvGrpSpPr>
                <p:cNvPr id="139" name="Group 138"/>
                <p:cNvGrpSpPr/>
                <p:nvPr/>
              </p:nvGrpSpPr>
              <p:grpSpPr>
                <a:xfrm>
                  <a:off x="3893047" y="-31780"/>
                  <a:ext cx="731520" cy="365760"/>
                  <a:chOff x="3230970" y="1781171"/>
                  <a:chExt cx="731520" cy="365760"/>
                </a:xfrm>
              </p:grpSpPr>
              <p:sp>
                <p:nvSpPr>
                  <p:cNvPr id="143" name="Flowchart: Process 142">
                    <a:extLst>
                      <a:ext uri="{FF2B5EF4-FFF2-40B4-BE49-F238E27FC236}">
                        <a16:creationId xmlns:a16="http://schemas.microsoft.com/office/drawing/2014/main" id="{247B9359-9CCD-4B36-75D1-AC7040FCE752}"/>
                      </a:ext>
                    </a:extLst>
                  </p:cNvPr>
                  <p:cNvSpPr/>
                  <p:nvPr/>
                </p:nvSpPr>
                <p:spPr>
                  <a:xfrm>
                    <a:off x="3230970" y="1781171"/>
                    <a:ext cx="731520" cy="365760"/>
                  </a:xfrm>
                  <a:prstGeom prst="flowChartProcess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b="1" dirty="0">
                      <a:latin typeface="Plus Jakarta Sans "/>
                    </a:endParaRPr>
                  </a:p>
                </p:txBody>
              </p:sp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3324077" y="1845750"/>
                    <a:ext cx="545306" cy="200055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b="1" dirty="0"/>
                      <a:t>HRD</a:t>
                    </a:r>
                  </a:p>
                </p:txBody>
              </p:sp>
            </p:grpSp>
            <p:grpSp>
              <p:nvGrpSpPr>
                <p:cNvPr id="145" name="Group 144"/>
                <p:cNvGrpSpPr/>
                <p:nvPr/>
              </p:nvGrpSpPr>
              <p:grpSpPr>
                <a:xfrm>
                  <a:off x="4889069" y="353407"/>
                  <a:ext cx="888103" cy="365759"/>
                  <a:chOff x="3149618" y="1715927"/>
                  <a:chExt cx="888103" cy="365759"/>
                </a:xfrm>
              </p:grpSpPr>
              <p:sp>
                <p:nvSpPr>
                  <p:cNvPr id="146" name="Flowchart: Process 145">
                    <a:extLst>
                      <a:ext uri="{FF2B5EF4-FFF2-40B4-BE49-F238E27FC236}">
                        <a16:creationId xmlns:a16="http://schemas.microsoft.com/office/drawing/2014/main" id="{247B9359-9CCD-4B36-75D1-AC7040FCE752}"/>
                      </a:ext>
                    </a:extLst>
                  </p:cNvPr>
                  <p:cNvSpPr/>
                  <p:nvPr/>
                </p:nvSpPr>
                <p:spPr>
                  <a:xfrm>
                    <a:off x="3230970" y="1715927"/>
                    <a:ext cx="731520" cy="365759"/>
                  </a:xfrm>
                  <a:prstGeom prst="flowChartProcess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50" b="1" dirty="0">
                      <a:latin typeface="Plus Jakarta Sans "/>
                    </a:endParaRPr>
                  </a:p>
                </p:txBody>
              </p:sp>
              <p:sp>
                <p:nvSpPr>
                  <p:cNvPr id="147" name="TextBox 146"/>
                  <p:cNvSpPr txBox="1"/>
                  <p:nvPr/>
                </p:nvSpPr>
                <p:spPr>
                  <a:xfrm>
                    <a:off x="3149618" y="1737998"/>
                    <a:ext cx="888103" cy="337307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500" b="1" dirty="0"/>
                      <a:t>DOJO PARTICIPANT</a:t>
                    </a:r>
                  </a:p>
                </p:txBody>
              </p:sp>
            </p:grpSp>
            <p:grpSp>
              <p:nvGrpSpPr>
                <p:cNvPr id="148" name="Group 147"/>
                <p:cNvGrpSpPr/>
                <p:nvPr/>
              </p:nvGrpSpPr>
              <p:grpSpPr>
                <a:xfrm>
                  <a:off x="4909661" y="940657"/>
                  <a:ext cx="839355" cy="365760"/>
                  <a:chOff x="3170210" y="1781171"/>
                  <a:chExt cx="839355" cy="365760"/>
                </a:xfrm>
              </p:grpSpPr>
              <p:sp>
                <p:nvSpPr>
                  <p:cNvPr id="149" name="Flowchart: Process 148">
                    <a:extLst>
                      <a:ext uri="{FF2B5EF4-FFF2-40B4-BE49-F238E27FC236}">
                        <a16:creationId xmlns:a16="http://schemas.microsoft.com/office/drawing/2014/main" id="{247B9359-9CCD-4B36-75D1-AC7040FCE752}"/>
                      </a:ext>
                    </a:extLst>
                  </p:cNvPr>
                  <p:cNvSpPr/>
                  <p:nvPr/>
                </p:nvSpPr>
                <p:spPr>
                  <a:xfrm>
                    <a:off x="3230970" y="1781171"/>
                    <a:ext cx="731520" cy="365760"/>
                  </a:xfrm>
                  <a:prstGeom prst="flowChartProcess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b="1" dirty="0">
                      <a:latin typeface="Plus Jakarta Sans "/>
                    </a:endParaRPr>
                  </a:p>
                </p:txBody>
              </p:sp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3170210" y="1793200"/>
                    <a:ext cx="839355" cy="33730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500" b="1" dirty="0"/>
                      <a:t>DOJO</a:t>
                    </a:r>
                  </a:p>
                  <a:p>
                    <a:pPr algn="ctr"/>
                    <a:r>
                      <a:rPr lang="en-US" sz="500" b="1" dirty="0"/>
                      <a:t>TRAINING</a:t>
                    </a:r>
                  </a:p>
                </p:txBody>
              </p:sp>
            </p:grpSp>
            <p:cxnSp>
              <p:nvCxnSpPr>
                <p:cNvPr id="151" name="Elbow Connector 150"/>
                <p:cNvCxnSpPr>
                  <a:stCxn id="143" idx="2"/>
                  <a:endCxn id="149" idx="1"/>
                </p:cNvCxnSpPr>
                <p:nvPr/>
              </p:nvCxnSpPr>
              <p:spPr>
                <a:xfrm rot="16200000" flipH="1">
                  <a:off x="4219836" y="372951"/>
                  <a:ext cx="789557" cy="711614"/>
                </a:xfrm>
                <a:prstGeom prst="bent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>
                  <a:stCxn id="146" idx="2"/>
                  <a:endCxn id="149" idx="0"/>
                </p:cNvCxnSpPr>
                <p:nvPr/>
              </p:nvCxnSpPr>
              <p:spPr>
                <a:xfrm flipH="1">
                  <a:off x="5336180" y="719167"/>
                  <a:ext cx="1" cy="22149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BB4CC9C-78BB-834F-2D14-98733F6C60C1}"/>
                  </a:ext>
                </a:extLst>
              </p:cNvPr>
              <p:cNvSpPr/>
              <p:nvPr/>
            </p:nvSpPr>
            <p:spPr>
              <a:xfrm>
                <a:off x="4300940" y="528957"/>
                <a:ext cx="657082" cy="657082"/>
              </a:xfrm>
              <a:prstGeom prst="ellipse">
                <a:avLst/>
              </a:prstGeom>
              <a:noFill/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A340B66-42E6-FBC4-D325-8C8737DED538}"/>
                </a:ext>
              </a:extLst>
            </p:cNvPr>
            <p:cNvGrpSpPr/>
            <p:nvPr/>
          </p:nvGrpSpPr>
          <p:grpSpPr>
            <a:xfrm>
              <a:off x="4384660" y="577529"/>
              <a:ext cx="550142" cy="579221"/>
              <a:chOff x="4876056" y="1499829"/>
              <a:chExt cx="550142" cy="73767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A0BF2C8-2E7E-ED40-7583-EA425AFBD11D}"/>
                  </a:ext>
                </a:extLst>
              </p:cNvPr>
              <p:cNvSpPr txBox="1"/>
              <p:nvPr/>
            </p:nvSpPr>
            <p:spPr>
              <a:xfrm>
                <a:off x="4876056" y="1700830"/>
                <a:ext cx="550142" cy="536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 participant data by </a:t>
                </a:r>
                <a:r>
                  <a:rPr lang="en-US" sz="600" b="1" dirty="0">
                    <a:latin typeface="Arial Black" panose="020B0A04020102090204" pitchFamily="34" charset="0"/>
                    <a:cs typeface="Times New Roman" panose="02020603050405020304" pitchFamily="18" charset="0"/>
                  </a:rPr>
                  <a:t>WA Group</a:t>
                </a:r>
              </a:p>
            </p:txBody>
          </p: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C701F639-D02C-000C-335D-0A35AF0E2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1379" y="1499829"/>
                <a:ext cx="242825" cy="242824"/>
              </a:xfrm>
              <a:prstGeom prst="rect">
                <a:avLst/>
              </a:prstGeom>
            </p:spPr>
          </p:pic>
        </p:grpSp>
      </p:grpSp>
      <p:pic>
        <p:nvPicPr>
          <p:cNvPr id="123" name="Picture 122" descr="A red arrow pointing up&#10;&#10;Description automatically generated">
            <a:extLst>
              <a:ext uri="{FF2B5EF4-FFF2-40B4-BE49-F238E27FC236}">
                <a16:creationId xmlns:a16="http://schemas.microsoft.com/office/drawing/2014/main" id="{B8FF794F-FD7E-48FE-7F16-1D118EA4C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400000" flipV="1">
            <a:off x="3953060" y="1135338"/>
            <a:ext cx="462092" cy="462092"/>
          </a:xfrm>
          <a:prstGeom prst="rect">
            <a:avLst/>
          </a:prstGeom>
        </p:spPr>
      </p:pic>
      <p:pic>
        <p:nvPicPr>
          <p:cNvPr id="136" name="Picture 135" descr="A red arrow pointing up&#10;&#10;Description automatically generated">
            <a:extLst>
              <a:ext uri="{FF2B5EF4-FFF2-40B4-BE49-F238E27FC236}">
                <a16:creationId xmlns:a16="http://schemas.microsoft.com/office/drawing/2014/main" id="{975685A2-8CCB-A0BB-2829-FB41E3F98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 flipH="1" flipV="1">
            <a:off x="4066695" y="2313283"/>
            <a:ext cx="462092" cy="500847"/>
          </a:xfrm>
          <a:prstGeom prst="rect">
            <a:avLst/>
          </a:prstGeom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0C346FC-1914-2896-9647-A544307103C8}"/>
              </a:ext>
            </a:extLst>
          </p:cNvPr>
          <p:cNvGrpSpPr/>
          <p:nvPr/>
        </p:nvGrpSpPr>
        <p:grpSpPr>
          <a:xfrm>
            <a:off x="5868001" y="208276"/>
            <a:ext cx="3346383" cy="868467"/>
            <a:chOff x="5474389" y="1363725"/>
            <a:chExt cx="3346383" cy="86846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C6C2111-0CED-B87B-A7F3-7733CCBB486F}"/>
                </a:ext>
              </a:extLst>
            </p:cNvPr>
            <p:cNvGrpSpPr/>
            <p:nvPr/>
          </p:nvGrpSpPr>
          <p:grpSpPr>
            <a:xfrm>
              <a:off x="5474389" y="1363725"/>
              <a:ext cx="2468946" cy="671098"/>
              <a:chOff x="5633680" y="1371556"/>
              <a:chExt cx="2468946" cy="671098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FF0B766-C345-4D8B-CF2F-D68C7061E910}"/>
                  </a:ext>
                </a:extLst>
              </p:cNvPr>
              <p:cNvGrpSpPr/>
              <p:nvPr/>
            </p:nvGrpSpPr>
            <p:grpSpPr>
              <a:xfrm>
                <a:off x="5685011" y="1371556"/>
                <a:ext cx="1050997" cy="462698"/>
                <a:chOff x="5243876" y="1511987"/>
                <a:chExt cx="1293464" cy="569445"/>
              </a:xfrm>
            </p:grpSpPr>
            <p:pic>
              <p:nvPicPr>
                <p:cNvPr id="101" name="Picture 100" descr="A green box with a black x on it&#10;&#10;Description automatically generated">
                  <a:extLst>
                    <a:ext uri="{FF2B5EF4-FFF2-40B4-BE49-F238E27FC236}">
                      <a16:creationId xmlns:a16="http://schemas.microsoft.com/office/drawing/2014/main" id="{C5AF21D7-E342-A1B9-3734-41035F3A6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11556" y="1511987"/>
                  <a:ext cx="367588" cy="367588"/>
                </a:xfrm>
                <a:prstGeom prst="rect">
                  <a:avLst/>
                </a:prstGeom>
              </p:spPr>
            </p:pic>
            <p:pic>
              <p:nvPicPr>
                <p:cNvPr id="105" name="Picture 104" descr="A logo with a letter f&#10;&#10;Description automatically generated">
                  <a:extLst>
                    <a:ext uri="{FF2B5EF4-FFF2-40B4-BE49-F238E27FC236}">
                      <a16:creationId xmlns:a16="http://schemas.microsoft.com/office/drawing/2014/main" id="{D7496D32-4CF5-A256-4FD9-366D617D9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3732" y="1544885"/>
                  <a:ext cx="362227" cy="316043"/>
                </a:xfrm>
                <a:prstGeom prst="rect">
                  <a:avLst/>
                </a:prstGeom>
              </p:spPr>
            </p:pic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A946FFC-8A71-D2BC-2F9F-2C84ECC720C4}"/>
                    </a:ext>
                  </a:extLst>
                </p:cNvPr>
                <p:cNvSpPr txBox="1"/>
                <p:nvPr/>
              </p:nvSpPr>
              <p:spPr>
                <a:xfrm>
                  <a:off x="5243876" y="1848517"/>
                  <a:ext cx="40267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/>
                    <a:t>Excel</a:t>
                  </a:r>
                  <a:endParaRPr lang="en-US" dirty="0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F8B1810-2544-B19C-2BEF-B577A4F5AC2D}"/>
                    </a:ext>
                  </a:extLst>
                </p:cNvPr>
                <p:cNvSpPr txBox="1"/>
                <p:nvPr/>
              </p:nvSpPr>
              <p:spPr>
                <a:xfrm>
                  <a:off x="5840540" y="1835223"/>
                  <a:ext cx="696800" cy="246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 smtClean="0"/>
                    <a:t>Ms. Form</a:t>
                  </a:r>
                  <a:endParaRPr lang="en-US" sz="700" dirty="0"/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613D78B4-4A3A-0975-869F-6FB444066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6823" y="1658018"/>
                  <a:ext cx="181618" cy="0"/>
                </a:xfrm>
                <a:prstGeom prst="straightConnector1">
                  <a:avLst/>
                </a:prstGeom>
                <a:ln w="1905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347EF14C-CD91-76C1-F835-D697FE246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7297" y="1759259"/>
                  <a:ext cx="181618" cy="0"/>
                </a:xfrm>
                <a:prstGeom prst="straightConnector1">
                  <a:avLst/>
                </a:prstGeom>
                <a:ln w="1905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1D0856D-88E7-47E1-6CB6-5CF00C95FB75}"/>
                  </a:ext>
                </a:extLst>
              </p:cNvPr>
              <p:cNvSpPr txBox="1"/>
              <p:nvPr/>
            </p:nvSpPr>
            <p:spPr>
              <a:xfrm>
                <a:off x="5633680" y="1827210"/>
                <a:ext cx="246894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Get data from </a:t>
                </a:r>
                <a:r>
                  <a:rPr lang="en-US" sz="800" b="1" dirty="0" smtClean="0"/>
                  <a:t>Ms. </a:t>
                </a:r>
                <a:r>
                  <a:rPr lang="en-US" sz="800" b="1" dirty="0"/>
                  <a:t>Form </a:t>
                </a:r>
                <a:r>
                  <a:rPr lang="en-US" sz="800" dirty="0">
                    <a:sym typeface="Wingdings" panose="05000000000000000000" pitchFamily="2" charset="2"/>
                  </a:rPr>
                  <a:t> Copy to </a:t>
                </a:r>
                <a:r>
                  <a:rPr lang="en-US" sz="800" b="1" dirty="0">
                    <a:sym typeface="Wingdings" panose="05000000000000000000" pitchFamily="2" charset="2"/>
                  </a:rPr>
                  <a:t>Excel</a:t>
                </a:r>
                <a:r>
                  <a:rPr lang="en-US" sz="800" dirty="0">
                    <a:sym typeface="Wingdings" panose="05000000000000000000" pitchFamily="2" charset="2"/>
                  </a:rPr>
                  <a:t>  Edit</a:t>
                </a:r>
                <a:endParaRPr lang="en-US" sz="800" dirty="0"/>
              </a:p>
            </p:txBody>
          </p:sp>
          <p:sp>
            <p:nvSpPr>
              <p:cNvPr id="135" name="Rectangle: Single Corner Rounded 134">
                <a:extLst>
                  <a:ext uri="{FF2B5EF4-FFF2-40B4-BE49-F238E27FC236}">
                    <a16:creationId xmlns:a16="http://schemas.microsoft.com/office/drawing/2014/main" id="{5C696C62-D7A6-C42B-AD44-289EB04FFF1D}"/>
                  </a:ext>
                </a:extLst>
              </p:cNvPr>
              <p:cNvSpPr/>
              <p:nvPr/>
            </p:nvSpPr>
            <p:spPr>
              <a:xfrm>
                <a:off x="6724874" y="1384689"/>
                <a:ext cx="1336074" cy="423546"/>
              </a:xfrm>
              <a:prstGeom prst="round1Rect">
                <a:avLst/>
              </a:prstGeom>
              <a:solidFill>
                <a:schemeClr val="bg2">
                  <a:lumMod val="20000"/>
                  <a:lumOff val="8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sz="800" dirty="0">
                    <a:solidFill>
                      <a:schemeClr val="tx1"/>
                    </a:solidFill>
                  </a:rPr>
                  <a:t>when one process = </a:t>
                </a:r>
              </a:p>
              <a:p>
                <a:pPr algn="ctr"/>
                <a:r>
                  <a:rPr kumimoji="1" lang="en-US" sz="1000" b="1" dirty="0">
                    <a:solidFill>
                      <a:schemeClr val="tx1"/>
                    </a:solidFill>
                  </a:rPr>
                  <a:t>5 minutes  </a:t>
                </a:r>
                <a:endParaRPr kumimoji="1" lang="en-US" sz="8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57AA42-BC59-7694-93D8-3D2979D11B52}"/>
                </a:ext>
              </a:extLst>
            </p:cNvPr>
            <p:cNvGrpSpPr/>
            <p:nvPr/>
          </p:nvGrpSpPr>
          <p:grpSpPr>
            <a:xfrm>
              <a:off x="5548109" y="1970582"/>
              <a:ext cx="3272663" cy="261610"/>
              <a:chOff x="5321989" y="1949472"/>
              <a:chExt cx="3272663" cy="261610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9DF9F6-605C-BA7D-66D8-E3663969A8C6}"/>
                  </a:ext>
                </a:extLst>
              </p:cNvPr>
              <p:cNvSpPr txBox="1"/>
              <p:nvPr/>
            </p:nvSpPr>
            <p:spPr>
              <a:xfrm>
                <a:off x="5321989" y="1971779"/>
                <a:ext cx="6607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There are </a:t>
                </a:r>
              </a:p>
            </p:txBody>
          </p:sp>
          <p:pic>
            <p:nvPicPr>
              <p:cNvPr id="140" name="Picture 139" descr="A black background with a black square&#10;&#10;Description automatically generated">
                <a:extLst>
                  <a:ext uri="{FF2B5EF4-FFF2-40B4-BE49-F238E27FC236}">
                    <a16:creationId xmlns:a16="http://schemas.microsoft.com/office/drawing/2014/main" id="{30D3904A-F299-CBD2-5C4A-75F2615A8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6649" y="2020725"/>
                <a:ext cx="123019" cy="12301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B3F67DB-A210-2504-71E0-FF6B42BA3D68}"/>
                  </a:ext>
                </a:extLst>
              </p:cNvPr>
              <p:cNvSpPr txBox="1"/>
              <p:nvPr/>
            </p:nvSpPr>
            <p:spPr>
              <a:xfrm>
                <a:off x="5953439" y="1949472"/>
                <a:ext cx="264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2">
                        <a:lumMod val="50000"/>
                      </a:schemeClr>
                    </a:solidFill>
                  </a:rPr>
                  <a:t>10</a:t>
                </a:r>
                <a:r>
                  <a:rPr lang="en-US" sz="900" b="1" dirty="0">
                    <a:solidFill>
                      <a:schemeClr val="tx2">
                        <a:lumMod val="50000"/>
                      </a:schemeClr>
                    </a:solidFill>
                  </a:rPr>
                  <a:t> process </a:t>
                </a:r>
                <a:r>
                  <a:rPr lang="en-US" sz="900" b="1" dirty="0">
                    <a:solidFill>
                      <a:schemeClr val="tx1"/>
                    </a:solidFill>
                  </a:rPr>
                  <a:t>worked by input </a:t>
                </a:r>
                <a:r>
                  <a:rPr lang="en-US" sz="1000" b="1" dirty="0">
                    <a:solidFill>
                      <a:srgbClr val="FF0000"/>
                    </a:solidFill>
                  </a:rPr>
                  <a:t>manually</a:t>
                </a:r>
                <a:endParaRPr lang="en-US" sz="9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72A7B3CC-355D-ED35-784A-C42B71604B24}"/>
              </a:ext>
            </a:extLst>
          </p:cNvPr>
          <p:cNvSpPr txBox="1"/>
          <p:nvPr/>
        </p:nvSpPr>
        <p:spPr>
          <a:xfrm>
            <a:off x="5855806" y="1589543"/>
            <a:ext cx="297776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070C0"/>
                </a:solidFill>
              </a:rPr>
              <a:t>Total </a:t>
            </a:r>
            <a:r>
              <a:rPr lang="en-US" sz="1050" dirty="0" smtClean="0">
                <a:solidFill>
                  <a:srgbClr val="0070C0"/>
                </a:solidFill>
              </a:rPr>
              <a:t>Process </a:t>
            </a:r>
            <a:r>
              <a:rPr lang="en-US" sz="1050" dirty="0" smtClean="0">
                <a:solidFill>
                  <a:schemeClr val="tx1"/>
                </a:solidFill>
              </a:rPr>
              <a:t>before improve </a:t>
            </a:r>
            <a:r>
              <a:rPr lang="en-US" sz="1050" dirty="0"/>
              <a:t>Need times </a:t>
            </a:r>
            <a:r>
              <a:rPr lang="en-US" b="1" dirty="0" smtClean="0">
                <a:solidFill>
                  <a:srgbClr val="FF0000"/>
                </a:solidFill>
              </a:rPr>
              <a:t>15,5</a:t>
            </a:r>
            <a:r>
              <a:rPr lang="en-US" b="1" dirty="0" smtClean="0"/>
              <a:t> </a:t>
            </a:r>
            <a:r>
              <a:rPr lang="en-US" sz="1200" dirty="0" smtClean="0"/>
              <a:t>Minutes for </a:t>
            </a:r>
            <a:r>
              <a:rPr lang="en-US" sz="1200" b="1" dirty="0" smtClean="0"/>
              <a:t>1 Man Power</a:t>
            </a:r>
            <a:endParaRPr lang="en-US" sz="1200" b="1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BBE1856-3546-B5A3-4358-D7F0670487AB}"/>
              </a:ext>
            </a:extLst>
          </p:cNvPr>
          <p:cNvGrpSpPr/>
          <p:nvPr/>
        </p:nvGrpSpPr>
        <p:grpSpPr>
          <a:xfrm>
            <a:off x="6015363" y="3172860"/>
            <a:ext cx="3063457" cy="1333847"/>
            <a:chOff x="116724" y="2834886"/>
            <a:chExt cx="4565554" cy="1898739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35E982E-5724-59C2-6E72-B621CF7A8015}"/>
                </a:ext>
              </a:extLst>
            </p:cNvPr>
            <p:cNvGrpSpPr/>
            <p:nvPr/>
          </p:nvGrpSpPr>
          <p:grpSpPr>
            <a:xfrm>
              <a:off x="116724" y="3138371"/>
              <a:ext cx="4565554" cy="1595254"/>
              <a:chOff x="355485" y="4164478"/>
              <a:chExt cx="4346053" cy="1496774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4DC9B4B0-F7E0-B289-792D-5A0AA0722542}"/>
                  </a:ext>
                </a:extLst>
              </p:cNvPr>
              <p:cNvGrpSpPr/>
              <p:nvPr/>
            </p:nvGrpSpPr>
            <p:grpSpPr>
              <a:xfrm>
                <a:off x="355485" y="4164478"/>
                <a:ext cx="4346053" cy="1496774"/>
                <a:chOff x="428016" y="3124088"/>
                <a:chExt cx="5651346" cy="2731025"/>
              </a:xfrm>
            </p:grpSpPr>
            <p:grpSp>
              <p:nvGrpSpPr>
                <p:cNvPr id="175" name="Google Shape;124;p16">
                  <a:extLst>
                    <a:ext uri="{FF2B5EF4-FFF2-40B4-BE49-F238E27FC236}">
                      <a16:creationId xmlns:a16="http://schemas.microsoft.com/office/drawing/2014/main" id="{450E4225-50A2-BEA3-68B5-27C9231730B8}"/>
                    </a:ext>
                  </a:extLst>
                </p:cNvPr>
                <p:cNvGrpSpPr/>
                <p:nvPr/>
              </p:nvGrpSpPr>
              <p:grpSpPr>
                <a:xfrm>
                  <a:off x="428016" y="3124088"/>
                  <a:ext cx="1696412" cy="1650525"/>
                  <a:chOff x="2851903" y="1382375"/>
                  <a:chExt cx="1696412" cy="1650525"/>
                </a:xfrm>
              </p:grpSpPr>
              <p:sp>
                <p:nvSpPr>
                  <p:cNvPr id="186" name="Google Shape;125;p16">
                    <a:extLst>
                      <a:ext uri="{FF2B5EF4-FFF2-40B4-BE49-F238E27FC236}">
                        <a16:creationId xmlns:a16="http://schemas.microsoft.com/office/drawing/2014/main" id="{C0E3DA12-F188-1BA6-2913-123DFF6C0A23}"/>
                      </a:ext>
                    </a:extLst>
                  </p:cNvPr>
                  <p:cNvSpPr/>
                  <p:nvPr/>
                </p:nvSpPr>
                <p:spPr>
                  <a:xfrm>
                    <a:off x="4192835" y="1382375"/>
                    <a:ext cx="230101" cy="11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4" h="44792" extrusionOk="0">
                        <a:moveTo>
                          <a:pt x="0" y="1"/>
                        </a:moveTo>
                        <a:lnTo>
                          <a:pt x="0" y="33291"/>
                        </a:lnTo>
                        <a:cubicBezTo>
                          <a:pt x="0" y="38244"/>
                          <a:pt x="2810" y="42649"/>
                          <a:pt x="7097" y="44792"/>
                        </a:cubicBezTo>
                        <a:lnTo>
                          <a:pt x="9204" y="44792"/>
                        </a:lnTo>
                        <a:lnTo>
                          <a:pt x="9204" y="43328"/>
                        </a:lnTo>
                        <a:cubicBezTo>
                          <a:pt x="5025" y="41804"/>
                          <a:pt x="2179" y="37827"/>
                          <a:pt x="2179" y="33291"/>
                        </a:cubicBezTo>
                        <a:lnTo>
                          <a:pt x="2179" y="1"/>
                        </a:ln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7" name="Google Shape;126;p16">
                    <a:extLst>
                      <a:ext uri="{FF2B5EF4-FFF2-40B4-BE49-F238E27FC236}">
                        <a16:creationId xmlns:a16="http://schemas.microsoft.com/office/drawing/2014/main" id="{8765C0DF-FEDA-6720-896A-B2933E665AE3}"/>
                      </a:ext>
                    </a:extLst>
                  </p:cNvPr>
                  <p:cNvSpPr/>
                  <p:nvPr/>
                </p:nvSpPr>
                <p:spPr>
                  <a:xfrm>
                    <a:off x="3308265" y="2443824"/>
                    <a:ext cx="1240050" cy="58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02" h="23563" extrusionOk="0">
                        <a:moveTo>
                          <a:pt x="1" y="0"/>
                        </a:moveTo>
                        <a:cubicBezTo>
                          <a:pt x="4620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0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28" y="23563"/>
                          <a:pt x="49602" y="18288"/>
                          <a:pt x="49602" y="11788"/>
                        </a:cubicBezTo>
                        <a:cubicBezTo>
                          <a:pt x="49602" y="5275"/>
                          <a:pt x="44328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Prepare</a:t>
                    </a:r>
                    <a:endParaRPr sz="12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  <p:sp>
                <p:nvSpPr>
                  <p:cNvPr id="188" name="Google Shape;131;p16">
                    <a:extLst>
                      <a:ext uri="{FF2B5EF4-FFF2-40B4-BE49-F238E27FC236}">
                        <a16:creationId xmlns:a16="http://schemas.microsoft.com/office/drawing/2014/main" id="{EE8984E5-48A4-FC98-79A1-2B46C137C37B}"/>
                      </a:ext>
                    </a:extLst>
                  </p:cNvPr>
                  <p:cNvSpPr txBox="1"/>
                  <p:nvPr/>
                </p:nvSpPr>
                <p:spPr>
                  <a:xfrm>
                    <a:off x="2851903" y="1727473"/>
                    <a:ext cx="1443864" cy="42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 dirty="0">
                        <a:solidFill>
                          <a:srgbClr val="43434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  <a:sym typeface="Fira Sans Extra Condensed Medium"/>
                      </a:rPr>
                      <a:t>10-14 july 2023</a:t>
                    </a:r>
                    <a:endParaRPr sz="700" b="1" dirty="0">
                      <a:solidFill>
                        <a:srgbClr val="434343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Arial" panose="020B0604020202020204" pitchFamily="34" charset="0"/>
                      <a:sym typeface="Fira Sans Extra Condensed Medium"/>
                    </a:endParaRPr>
                  </a:p>
                </p:txBody>
              </p:sp>
            </p:grpSp>
            <p:grpSp>
              <p:nvGrpSpPr>
                <p:cNvPr id="176" name="Google Shape;132;p16">
                  <a:extLst>
                    <a:ext uri="{FF2B5EF4-FFF2-40B4-BE49-F238E27FC236}">
                      <a16:creationId xmlns:a16="http://schemas.microsoft.com/office/drawing/2014/main" id="{AAAC3EF0-E3B3-3DC2-1425-FDC85BF8B60D}"/>
                    </a:ext>
                  </a:extLst>
                </p:cNvPr>
                <p:cNvGrpSpPr/>
                <p:nvPr/>
              </p:nvGrpSpPr>
              <p:grpSpPr>
                <a:xfrm>
                  <a:off x="3407188" y="3124088"/>
                  <a:ext cx="1240375" cy="1650525"/>
                  <a:chOff x="5831075" y="1382375"/>
                  <a:chExt cx="1240375" cy="1650525"/>
                </a:xfrm>
              </p:grpSpPr>
              <p:sp>
                <p:nvSpPr>
                  <p:cNvPr id="184" name="Google Shape;133;p16">
                    <a:extLst>
                      <a:ext uri="{FF2B5EF4-FFF2-40B4-BE49-F238E27FC236}">
                        <a16:creationId xmlns:a16="http://schemas.microsoft.com/office/drawing/2014/main" id="{71553CF0-AF8D-B661-5724-ED2C05730292}"/>
                      </a:ext>
                    </a:extLst>
                  </p:cNvPr>
                  <p:cNvSpPr/>
                  <p:nvPr/>
                </p:nvSpPr>
                <p:spPr>
                  <a:xfrm>
                    <a:off x="6657075" y="1382375"/>
                    <a:ext cx="230425" cy="11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7" h="44792" extrusionOk="0">
                        <a:moveTo>
                          <a:pt x="1" y="1"/>
                        </a:moveTo>
                        <a:lnTo>
                          <a:pt x="1" y="33291"/>
                        </a:lnTo>
                        <a:cubicBezTo>
                          <a:pt x="1" y="38244"/>
                          <a:pt x="2823" y="42649"/>
                          <a:pt x="7097" y="44792"/>
                        </a:cubicBezTo>
                        <a:lnTo>
                          <a:pt x="9216" y="44792"/>
                        </a:lnTo>
                        <a:lnTo>
                          <a:pt x="9216" y="43328"/>
                        </a:lnTo>
                        <a:cubicBezTo>
                          <a:pt x="5025" y="41804"/>
                          <a:pt x="2192" y="37827"/>
                          <a:pt x="2192" y="33291"/>
                        </a:cubicBezTo>
                        <a:lnTo>
                          <a:pt x="2192" y="1"/>
                        </a:ln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5" name="Google Shape;134;p16">
                    <a:extLst>
                      <a:ext uri="{FF2B5EF4-FFF2-40B4-BE49-F238E27FC236}">
                        <a16:creationId xmlns:a16="http://schemas.microsoft.com/office/drawing/2014/main" id="{13F9FFD0-7B49-B2D8-B461-A0759E520ECA}"/>
                      </a:ext>
                    </a:extLst>
                  </p:cNvPr>
                  <p:cNvSpPr/>
                  <p:nvPr/>
                </p:nvSpPr>
                <p:spPr>
                  <a:xfrm>
                    <a:off x="5831075" y="2443825"/>
                    <a:ext cx="1240375" cy="58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5" h="23563" extrusionOk="0">
                        <a:moveTo>
                          <a:pt x="1" y="0"/>
                        </a:moveTo>
                        <a:cubicBezTo>
                          <a:pt x="4621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1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40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40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Trial</a:t>
                    </a:r>
                    <a:endParaRPr sz="10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grpSp>
              <p:nvGrpSpPr>
                <p:cNvPr id="177" name="Google Shape;146;p16">
                  <a:extLst>
                    <a:ext uri="{FF2B5EF4-FFF2-40B4-BE49-F238E27FC236}">
                      <a16:creationId xmlns:a16="http://schemas.microsoft.com/office/drawing/2014/main" id="{E1E33413-51B2-C949-724E-FCF857C07105}"/>
                    </a:ext>
                  </a:extLst>
                </p:cNvPr>
                <p:cNvGrpSpPr/>
                <p:nvPr/>
              </p:nvGrpSpPr>
              <p:grpSpPr>
                <a:xfrm>
                  <a:off x="1975391" y="4185538"/>
                  <a:ext cx="1549169" cy="1669575"/>
                  <a:chOff x="4399278" y="2443825"/>
                  <a:chExt cx="1549169" cy="1669575"/>
                </a:xfrm>
              </p:grpSpPr>
              <p:sp>
                <p:nvSpPr>
                  <p:cNvPr id="181" name="Google Shape;147;p16">
                    <a:extLst>
                      <a:ext uri="{FF2B5EF4-FFF2-40B4-BE49-F238E27FC236}">
                        <a16:creationId xmlns:a16="http://schemas.microsoft.com/office/drawing/2014/main" id="{614F802E-7DA7-2D60-B567-6BD3FC7F2687}"/>
                      </a:ext>
                    </a:extLst>
                  </p:cNvPr>
                  <p:cNvSpPr/>
                  <p:nvPr/>
                </p:nvSpPr>
                <p:spPr>
                  <a:xfrm>
                    <a:off x="5409300" y="2993300"/>
                    <a:ext cx="230125" cy="11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5" h="44804" extrusionOk="0">
                        <a:moveTo>
                          <a:pt x="7097" y="0"/>
                        </a:moveTo>
                        <a:cubicBezTo>
                          <a:pt x="2811" y="2143"/>
                          <a:pt x="1" y="6549"/>
                          <a:pt x="1" y="11514"/>
                        </a:cubicBezTo>
                        <a:lnTo>
                          <a:pt x="1" y="44803"/>
                        </a:lnTo>
                        <a:lnTo>
                          <a:pt x="2180" y="44803"/>
                        </a:lnTo>
                        <a:lnTo>
                          <a:pt x="2180" y="11514"/>
                        </a:lnTo>
                        <a:cubicBezTo>
                          <a:pt x="2180" y="6965"/>
                          <a:pt x="5025" y="2989"/>
                          <a:pt x="9204" y="1477"/>
                        </a:cubicBezTo>
                        <a:lnTo>
                          <a:pt x="9204" y="0"/>
                        </a:lnTo>
                        <a:close/>
                      </a:path>
                    </a:pathLst>
                  </a:custGeom>
                  <a:solidFill>
                    <a:srgbClr val="0043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2" name="Google Shape;148;p16">
                    <a:extLst>
                      <a:ext uri="{FF2B5EF4-FFF2-40B4-BE49-F238E27FC236}">
                        <a16:creationId xmlns:a16="http://schemas.microsoft.com/office/drawing/2014/main" id="{433DD878-C288-85AE-67C3-49C3C6D534B8}"/>
                      </a:ext>
                    </a:extLst>
                  </p:cNvPr>
                  <p:cNvSpPr/>
                  <p:nvPr/>
                </p:nvSpPr>
                <p:spPr>
                  <a:xfrm>
                    <a:off x="4399278" y="2443825"/>
                    <a:ext cx="1549169" cy="589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4" h="23563" extrusionOk="0">
                        <a:moveTo>
                          <a:pt x="0" y="0"/>
                        </a:moveTo>
                        <a:cubicBezTo>
                          <a:pt x="4620" y="1917"/>
                          <a:pt x="7870" y="6477"/>
                          <a:pt x="7870" y="11788"/>
                        </a:cubicBezTo>
                        <a:cubicBezTo>
                          <a:pt x="7870" y="17098"/>
                          <a:pt x="4620" y="21646"/>
                          <a:pt x="0" y="23563"/>
                        </a:cubicBezTo>
                        <a:lnTo>
                          <a:pt x="37826" y="23563"/>
                        </a:lnTo>
                        <a:cubicBezTo>
                          <a:pt x="44339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39" y="0"/>
                          <a:pt x="37826" y="0"/>
                        </a:cubicBezTo>
                        <a:close/>
                      </a:path>
                    </a:pathLst>
                  </a:custGeom>
                  <a:solidFill>
                    <a:srgbClr val="0043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Development</a:t>
                    </a:r>
                    <a:endParaRPr sz="1100" dirty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Fira Sans Extra Condensed"/>
                      <a:sym typeface="Fira Sans Extra Condensed"/>
                    </a:endParaRPr>
                  </a:p>
                </p:txBody>
              </p:sp>
              <p:sp>
                <p:nvSpPr>
                  <p:cNvPr id="183" name="Google Shape;149;p16">
                    <a:extLst>
                      <a:ext uri="{FF2B5EF4-FFF2-40B4-BE49-F238E27FC236}">
                        <a16:creationId xmlns:a16="http://schemas.microsoft.com/office/drawing/2014/main" id="{D38538BA-3BB7-CC0B-7BF2-5354843AC3BD}"/>
                      </a:ext>
                    </a:extLst>
                  </p:cNvPr>
                  <p:cNvSpPr/>
                  <p:nvPr/>
                </p:nvSpPr>
                <p:spPr>
                  <a:xfrm>
                    <a:off x="5668275" y="3945200"/>
                    <a:ext cx="22050" cy="2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2" h="882" extrusionOk="0">
                        <a:moveTo>
                          <a:pt x="441" y="0"/>
                        </a:moveTo>
                        <a:cubicBezTo>
                          <a:pt x="203" y="0"/>
                          <a:pt x="0" y="203"/>
                          <a:pt x="0" y="441"/>
                        </a:cubicBezTo>
                        <a:cubicBezTo>
                          <a:pt x="0" y="691"/>
                          <a:pt x="203" y="881"/>
                          <a:pt x="441" y="881"/>
                        </a:cubicBezTo>
                        <a:cubicBezTo>
                          <a:pt x="691" y="881"/>
                          <a:pt x="881" y="691"/>
                          <a:pt x="881" y="441"/>
                        </a:cubicBezTo>
                        <a:cubicBezTo>
                          <a:pt x="881" y="203"/>
                          <a:pt x="691" y="0"/>
                          <a:pt x="441" y="0"/>
                        </a:cubicBezTo>
                        <a:close/>
                      </a:path>
                    </a:pathLst>
                  </a:custGeom>
                  <a:solidFill>
                    <a:srgbClr val="869F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178" name="Google Shape;156;p16">
                  <a:extLst>
                    <a:ext uri="{FF2B5EF4-FFF2-40B4-BE49-F238E27FC236}">
                      <a16:creationId xmlns:a16="http://schemas.microsoft.com/office/drawing/2014/main" id="{66420960-CE84-BFA0-5E24-24A17434E4E1}"/>
                    </a:ext>
                  </a:extLst>
                </p:cNvPr>
                <p:cNvGrpSpPr/>
                <p:nvPr/>
              </p:nvGrpSpPr>
              <p:grpSpPr>
                <a:xfrm>
                  <a:off x="4492516" y="4185538"/>
                  <a:ext cx="1586846" cy="1669575"/>
                  <a:chOff x="6916403" y="2443825"/>
                  <a:chExt cx="1586846" cy="1669575"/>
                </a:xfrm>
              </p:grpSpPr>
              <p:sp>
                <p:nvSpPr>
                  <p:cNvPr id="179" name="Google Shape;157;p16">
                    <a:extLst>
                      <a:ext uri="{FF2B5EF4-FFF2-40B4-BE49-F238E27FC236}">
                        <a16:creationId xmlns:a16="http://schemas.microsoft.com/office/drawing/2014/main" id="{F3DE20B2-ECAA-6AA1-34D2-D3A9DFFB256D}"/>
                      </a:ext>
                    </a:extLst>
                  </p:cNvPr>
                  <p:cNvSpPr/>
                  <p:nvPr/>
                </p:nvSpPr>
                <p:spPr>
                  <a:xfrm>
                    <a:off x="7779850" y="2993300"/>
                    <a:ext cx="230100" cy="11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4" h="44804" extrusionOk="0">
                        <a:moveTo>
                          <a:pt x="7096" y="0"/>
                        </a:moveTo>
                        <a:cubicBezTo>
                          <a:pt x="2810" y="2143"/>
                          <a:pt x="0" y="6549"/>
                          <a:pt x="0" y="11514"/>
                        </a:cubicBezTo>
                        <a:lnTo>
                          <a:pt x="0" y="44803"/>
                        </a:lnTo>
                        <a:lnTo>
                          <a:pt x="2179" y="44803"/>
                        </a:lnTo>
                        <a:lnTo>
                          <a:pt x="2179" y="11514"/>
                        </a:lnTo>
                        <a:cubicBezTo>
                          <a:pt x="2179" y="6965"/>
                          <a:pt x="5025" y="2989"/>
                          <a:pt x="9204" y="1477"/>
                        </a:cubicBezTo>
                        <a:lnTo>
                          <a:pt x="9204" y="0"/>
                        </a:ln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Verdana" panose="020B0604030504040204" pitchFamily="34" charset="0"/>
                      <a:ea typeface="Verdana" panose="020B0604030504040204" pitchFamily="34" charset="0"/>
                    </a:endParaRPr>
                  </a:p>
                </p:txBody>
              </p:sp>
              <p:sp>
                <p:nvSpPr>
                  <p:cNvPr id="180" name="Google Shape;158;p16">
                    <a:extLst>
                      <a:ext uri="{FF2B5EF4-FFF2-40B4-BE49-F238E27FC236}">
                        <a16:creationId xmlns:a16="http://schemas.microsoft.com/office/drawing/2014/main" id="{0281AB7A-95FF-BC7A-0213-91F376F2565A}"/>
                      </a:ext>
                    </a:extLst>
                  </p:cNvPr>
                  <p:cNvSpPr/>
                  <p:nvPr/>
                </p:nvSpPr>
                <p:spPr>
                  <a:xfrm>
                    <a:off x="6916403" y="2443825"/>
                    <a:ext cx="1586846" cy="589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14" h="23563" extrusionOk="0">
                        <a:moveTo>
                          <a:pt x="1" y="0"/>
                        </a:moveTo>
                        <a:cubicBezTo>
                          <a:pt x="4620" y="1917"/>
                          <a:pt x="7871" y="6477"/>
                          <a:pt x="7871" y="11788"/>
                        </a:cubicBezTo>
                        <a:cubicBezTo>
                          <a:pt x="7871" y="17098"/>
                          <a:pt x="4620" y="21646"/>
                          <a:pt x="1" y="23563"/>
                        </a:cubicBezTo>
                        <a:lnTo>
                          <a:pt x="37827" y="23563"/>
                        </a:lnTo>
                        <a:cubicBezTo>
                          <a:pt x="44340" y="23563"/>
                          <a:pt x="49614" y="18288"/>
                          <a:pt x="49614" y="11788"/>
                        </a:cubicBezTo>
                        <a:cubicBezTo>
                          <a:pt x="49614" y="5275"/>
                          <a:pt x="44340" y="0"/>
                          <a:pt x="37827" y="0"/>
                        </a:cubicBez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>
                        <a:solidFill>
                          <a:srgbClr val="FFFFF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Fira Sans Extra Condensed"/>
                        <a:sym typeface="Fira Sans Extra Condensed"/>
                      </a:rPr>
                      <a:t>Presentation</a:t>
                    </a:r>
                  </a:p>
                </p:txBody>
              </p:sp>
            </p:grpSp>
          </p:grpSp>
          <p:sp>
            <p:nvSpPr>
              <p:cNvPr id="172" name="Google Shape;131;p16">
                <a:extLst>
                  <a:ext uri="{FF2B5EF4-FFF2-40B4-BE49-F238E27FC236}">
                    <a16:creationId xmlns:a16="http://schemas.microsoft.com/office/drawing/2014/main" id="{0CF1E7E7-53D0-9175-44FF-301D96089237}"/>
                  </a:ext>
                </a:extLst>
              </p:cNvPr>
              <p:cNvSpPr txBox="1"/>
              <p:nvPr/>
            </p:nvSpPr>
            <p:spPr>
              <a:xfrm>
                <a:off x="1180563" y="5271687"/>
                <a:ext cx="1110375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16-27 july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  <p:sp>
            <p:nvSpPr>
              <p:cNvPr id="173" name="Google Shape;131;p16">
                <a:extLst>
                  <a:ext uri="{FF2B5EF4-FFF2-40B4-BE49-F238E27FC236}">
                    <a16:creationId xmlns:a16="http://schemas.microsoft.com/office/drawing/2014/main" id="{8CB16D74-5063-F9ED-6D0C-77F824B863B7}"/>
                  </a:ext>
                </a:extLst>
              </p:cNvPr>
              <p:cNvSpPr txBox="1"/>
              <p:nvPr/>
            </p:nvSpPr>
            <p:spPr>
              <a:xfrm>
                <a:off x="2045296" y="4349665"/>
                <a:ext cx="1245761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31-2 august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  <p:sp>
            <p:nvSpPr>
              <p:cNvPr id="174" name="Google Shape;131;p16">
                <a:extLst>
                  <a:ext uri="{FF2B5EF4-FFF2-40B4-BE49-F238E27FC236}">
                    <a16:creationId xmlns:a16="http://schemas.microsoft.com/office/drawing/2014/main" id="{C8C125CB-81B3-62E1-948F-40AE4498D73F}"/>
                  </a:ext>
                </a:extLst>
              </p:cNvPr>
              <p:cNvSpPr txBox="1"/>
              <p:nvPr/>
            </p:nvSpPr>
            <p:spPr>
              <a:xfrm>
                <a:off x="3159369" y="5271687"/>
                <a:ext cx="953885" cy="235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 dirty="0">
                    <a:solidFill>
                      <a:srgbClr val="43434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  <a:sym typeface="Fira Sans Extra Condensed Medium"/>
                  </a:rPr>
                  <a:t>4 august 2023</a:t>
                </a:r>
                <a:endParaRPr sz="700" b="1" dirty="0">
                  <a:solidFill>
                    <a:srgbClr val="43434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sym typeface="Fira Sans Extra Condensed Medium"/>
                </a:endParaRPr>
              </a:p>
            </p:txBody>
          </p:sp>
        </p:grp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79071FC6-1F58-D2D3-CCD6-4026357271A1}"/>
                </a:ext>
              </a:extLst>
            </p:cNvPr>
            <p:cNvSpPr/>
            <p:nvPr/>
          </p:nvSpPr>
          <p:spPr>
            <a:xfrm>
              <a:off x="1509081" y="2834886"/>
              <a:ext cx="1480881" cy="250939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900" b="1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TIMELINE</a:t>
              </a:r>
              <a:endParaRPr kumimoji="1" lang="en-US" sz="105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91" name="Rounded Rectangle 39">
            <a:extLst>
              <a:ext uri="{FF2B5EF4-FFF2-40B4-BE49-F238E27FC236}">
                <a16:creationId xmlns:a16="http://schemas.microsoft.com/office/drawing/2014/main" id="{5AEC574A-DBE4-ADDA-EEDA-586902421EEA}"/>
              </a:ext>
            </a:extLst>
          </p:cNvPr>
          <p:cNvSpPr/>
          <p:nvPr/>
        </p:nvSpPr>
        <p:spPr>
          <a:xfrm>
            <a:off x="127648" y="3172103"/>
            <a:ext cx="1316122" cy="547000"/>
          </a:xfrm>
          <a:prstGeom prst="roundRect">
            <a:avLst/>
          </a:prstGeom>
          <a:solidFill>
            <a:schemeClr val="tx2">
              <a:alpha val="39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2" name="Rounded Rectangle 93">
            <a:extLst>
              <a:ext uri="{FF2B5EF4-FFF2-40B4-BE49-F238E27FC236}">
                <a16:creationId xmlns:a16="http://schemas.microsoft.com/office/drawing/2014/main" id="{C33DD92E-5389-B568-9E10-E9A0928FF26D}"/>
              </a:ext>
            </a:extLst>
          </p:cNvPr>
          <p:cNvSpPr/>
          <p:nvPr/>
        </p:nvSpPr>
        <p:spPr>
          <a:xfrm>
            <a:off x="1510545" y="3160836"/>
            <a:ext cx="891487" cy="1331316"/>
          </a:xfrm>
          <a:prstGeom prst="roundRect">
            <a:avLst/>
          </a:prstGeom>
          <a:solidFill>
            <a:schemeClr val="tx2">
              <a:alpha val="39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3" name="Rounded Rectangle 94">
            <a:extLst>
              <a:ext uri="{FF2B5EF4-FFF2-40B4-BE49-F238E27FC236}">
                <a16:creationId xmlns:a16="http://schemas.microsoft.com/office/drawing/2014/main" id="{8F55373D-4BCD-6722-7CB0-2342A81B516D}"/>
              </a:ext>
            </a:extLst>
          </p:cNvPr>
          <p:cNvSpPr/>
          <p:nvPr/>
        </p:nvSpPr>
        <p:spPr>
          <a:xfrm>
            <a:off x="127648" y="3886284"/>
            <a:ext cx="1316122" cy="606867"/>
          </a:xfrm>
          <a:prstGeom prst="roundRect">
            <a:avLst/>
          </a:prstGeom>
          <a:solidFill>
            <a:schemeClr val="tx2">
              <a:alpha val="39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9801F129-560C-B687-24DF-C83DE658B21D}"/>
              </a:ext>
            </a:extLst>
          </p:cNvPr>
          <p:cNvSpPr/>
          <p:nvPr/>
        </p:nvSpPr>
        <p:spPr>
          <a:xfrm>
            <a:off x="58659" y="3093182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DDD374B3-535D-445B-A6A4-F9C01B935F37}"/>
              </a:ext>
            </a:extLst>
          </p:cNvPr>
          <p:cNvSpPr/>
          <p:nvPr/>
        </p:nvSpPr>
        <p:spPr>
          <a:xfrm>
            <a:off x="68184" y="3810160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115159D-E9B1-FB52-078E-BF07DEE611D3}"/>
              </a:ext>
            </a:extLst>
          </p:cNvPr>
          <p:cNvSpPr/>
          <p:nvPr/>
        </p:nvSpPr>
        <p:spPr>
          <a:xfrm>
            <a:off x="2391065" y="3139941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88F45FC-3E88-6D0F-A237-B761A8837A6C}"/>
              </a:ext>
            </a:extLst>
          </p:cNvPr>
          <p:cNvSpPr/>
          <p:nvPr/>
        </p:nvSpPr>
        <p:spPr>
          <a:xfrm>
            <a:off x="1460861" y="3112232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3ABB7C-8049-88D3-E6C3-CA62132FBA9B}"/>
              </a:ext>
            </a:extLst>
          </p:cNvPr>
          <p:cNvSpPr txBox="1"/>
          <p:nvPr/>
        </p:nvSpPr>
        <p:spPr>
          <a:xfrm>
            <a:off x="97297" y="3243494"/>
            <a:ext cx="14145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Participant Imports that can </a:t>
            </a:r>
            <a:r>
              <a:rPr lang="en-US" sz="800" dirty="0" smtClean="0">
                <a:solidFill>
                  <a:schemeClr val="bg2"/>
                </a:solidFill>
                <a:latin typeface="Arial Black" panose="020B0A04020102020204" pitchFamily="34" charset="0"/>
              </a:rPr>
              <a:t>detect duplicate participants.</a:t>
            </a:r>
            <a:endParaRPr lang="en-US" sz="650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4BA9C3-B6C2-3BB1-5CB2-81699667986C}"/>
              </a:ext>
            </a:extLst>
          </p:cNvPr>
          <p:cNvSpPr txBox="1"/>
          <p:nvPr/>
        </p:nvSpPr>
        <p:spPr>
          <a:xfrm>
            <a:off x="153629" y="3920818"/>
            <a:ext cx="1323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set up </a:t>
            </a:r>
            <a:r>
              <a:rPr lang="en-US" sz="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automatic ways</a:t>
            </a:r>
            <a:r>
              <a:rPr lang="en-US" sz="7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7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put in information for</a:t>
            </a:r>
            <a:r>
              <a:rPr lang="en-US" sz="7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accuracy and speed</a:t>
            </a:r>
            <a:endParaRPr lang="en-US" sz="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2AFBAF0-25CB-872F-2F3E-10116019EE3E}"/>
              </a:ext>
            </a:extLst>
          </p:cNvPr>
          <p:cNvSpPr txBox="1"/>
          <p:nvPr/>
        </p:nvSpPr>
        <p:spPr>
          <a:xfrm>
            <a:off x="1501402" y="3326877"/>
            <a:ext cx="942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the training process for more </a:t>
            </a:r>
            <a:r>
              <a:rPr lang="en-US" sz="800" dirty="0">
                <a:solidFill>
                  <a:srgbClr val="FF0000"/>
                </a:solidFill>
                <a:latin typeface="Arial Black" panose="020B0A04020102020204" pitchFamily="34" charset="0"/>
              </a:rPr>
              <a:t>effective time</a:t>
            </a:r>
            <a:r>
              <a:rPr lang="en-US" sz="65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utilization.</a:t>
            </a:r>
            <a:endParaRPr lang="en-US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A87701-9EA7-936B-C98A-5AB950602243}"/>
              </a:ext>
            </a:extLst>
          </p:cNvPr>
          <p:cNvSpPr txBox="1"/>
          <p:nvPr/>
        </p:nvSpPr>
        <p:spPr>
          <a:xfrm>
            <a:off x="2522373" y="3296784"/>
            <a:ext cx="9420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</a:t>
            </a:r>
            <a:r>
              <a:rPr lang="en-US" sz="7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connect HR and Dojo’s data flow </a:t>
            </a:r>
            <a:r>
              <a:rPr lang="en-US" sz="7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smoother operations</a:t>
            </a:r>
            <a:endParaRPr lang="en-US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CB5369C5-6EBE-9273-149A-F8B67B98E0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5" y="3979812"/>
            <a:ext cx="387664" cy="387664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8B09396C-02CA-ACC6-2FDF-A368C6B9C3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57" y="4139287"/>
            <a:ext cx="264160" cy="26416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BCABDC1D-C0DD-C49E-3E15-897F7818A1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53" y="3518383"/>
            <a:ext cx="185285" cy="185285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7AA5B536-0ED2-2ABC-B434-1A3FB6671F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97" y="4261195"/>
            <a:ext cx="187118" cy="187118"/>
          </a:xfrm>
          <a:prstGeom prst="rect">
            <a:avLst/>
          </a:prstGeom>
        </p:spPr>
      </p:pic>
      <p:pic>
        <p:nvPicPr>
          <p:cNvPr id="214" name="Picture 213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7178851" y="1258378"/>
            <a:ext cx="308165" cy="308165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17D4F798-887E-5994-C9D7-9966D7E0BB36}"/>
              </a:ext>
            </a:extLst>
          </p:cNvPr>
          <p:cNvSpPr txBox="1"/>
          <p:nvPr/>
        </p:nvSpPr>
        <p:spPr>
          <a:xfrm>
            <a:off x="295671" y="2738104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PURPOSE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618714" y="2128359"/>
            <a:ext cx="4359716" cy="709547"/>
            <a:chOff x="4360027" y="2795847"/>
            <a:chExt cx="4359716" cy="709547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BA6AB08-F9BD-F5B9-40EB-45AD8136D8C2}"/>
                </a:ext>
              </a:extLst>
            </p:cNvPr>
            <p:cNvSpPr/>
            <p:nvPr/>
          </p:nvSpPr>
          <p:spPr>
            <a:xfrm>
              <a:off x="4360027" y="2861868"/>
              <a:ext cx="4359716" cy="643526"/>
            </a:xfrm>
            <a:prstGeom prst="roundRect">
              <a:avLst/>
            </a:prstGeom>
            <a:solidFill>
              <a:schemeClr val="tx2">
                <a:alpha val="62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>
                <a:solidFill>
                  <a:schemeClr val="tx2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24CBC40-C0DE-E435-78EA-74C11DA99AA3}"/>
                </a:ext>
              </a:extLst>
            </p:cNvPr>
            <p:cNvSpPr txBox="1"/>
            <p:nvPr/>
          </p:nvSpPr>
          <p:spPr>
            <a:xfrm>
              <a:off x="4457221" y="2898179"/>
              <a:ext cx="17892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1. Dojo </a:t>
              </a:r>
              <a:r>
                <a:rPr lang="en-US" sz="900" dirty="0">
                  <a:sym typeface="Wingdings" panose="05000000000000000000" pitchFamily="2" charset="2"/>
                </a:rPr>
                <a:t> Result score to </a:t>
              </a:r>
              <a:r>
                <a:rPr lang="en-US" sz="900" b="1" dirty="0">
                  <a:sym typeface="Wingdings" panose="05000000000000000000" pitchFamily="2" charset="2"/>
                </a:rPr>
                <a:t>HRD</a:t>
              </a:r>
              <a:endParaRPr lang="en-US" sz="900" b="1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F0C4311-8C5B-2732-0964-F0383357FD03}"/>
                </a:ext>
              </a:extLst>
            </p:cNvPr>
            <p:cNvSpPr txBox="1"/>
            <p:nvPr/>
          </p:nvSpPr>
          <p:spPr>
            <a:xfrm>
              <a:off x="4457221" y="3068286"/>
              <a:ext cx="17059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2. HRD </a:t>
              </a:r>
              <a:r>
                <a:rPr lang="en-US" sz="900" dirty="0">
                  <a:sym typeface="Wingdings" panose="05000000000000000000" pitchFamily="2" charset="2"/>
                </a:rPr>
                <a:t> Data MCU to </a:t>
              </a:r>
              <a:r>
                <a:rPr lang="en-US" sz="900" b="1" dirty="0">
                  <a:sym typeface="Wingdings" panose="05000000000000000000" pitchFamily="2" charset="2"/>
                </a:rPr>
                <a:t>Dojo</a:t>
              </a:r>
              <a:endParaRPr lang="en-US" sz="900" b="1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526976C-766E-ABF7-22D9-66E41ABD5307}"/>
                </a:ext>
              </a:extLst>
            </p:cNvPr>
            <p:cNvSpPr txBox="1"/>
            <p:nvPr/>
          </p:nvSpPr>
          <p:spPr>
            <a:xfrm>
              <a:off x="4457352" y="3235113"/>
              <a:ext cx="20008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3. Dojo </a:t>
              </a:r>
              <a:r>
                <a:rPr lang="en-US" sz="900" dirty="0">
                  <a:sym typeface="Wingdings" panose="05000000000000000000" pitchFamily="2" charset="2"/>
                </a:rPr>
                <a:t> Distribution Data to </a:t>
              </a:r>
              <a:r>
                <a:rPr lang="en-US" sz="900" b="1" dirty="0">
                  <a:sym typeface="Wingdings" panose="05000000000000000000" pitchFamily="2" charset="2"/>
                </a:rPr>
                <a:t>HRD</a:t>
              </a:r>
              <a:endParaRPr lang="en-US" sz="900" b="1" dirty="0"/>
            </a:p>
          </p:txBody>
        </p:sp>
        <p:pic>
          <p:nvPicPr>
            <p:cNvPr id="226" name="Picture 225" descr="A person making a cross with his hands&#10;&#10;Description automatically generated">
              <a:extLst>
                <a:ext uri="{FF2B5EF4-FFF2-40B4-BE49-F238E27FC236}">
                  <a16:creationId xmlns:a16="http://schemas.microsoft.com/office/drawing/2014/main" id="{20B6A8EA-095A-168A-E49B-659D329A1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323320" y="2795847"/>
              <a:ext cx="687087" cy="687087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ADD2EBE-40D7-3D6D-1F8A-4BFD070E3706}"/>
                </a:ext>
              </a:extLst>
            </p:cNvPr>
            <p:cNvSpPr txBox="1"/>
            <p:nvPr/>
          </p:nvSpPr>
          <p:spPr>
            <a:xfrm>
              <a:off x="6968620" y="2945848"/>
              <a:ext cx="1648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There is no </a:t>
              </a:r>
              <a:r>
                <a:rPr lang="en-US" sz="1100" b="1" i="1" dirty="0">
                  <a:solidFill>
                    <a:srgbClr val="FF0000"/>
                  </a:solidFill>
                </a:rPr>
                <a:t>MEIRUKA</a:t>
              </a:r>
              <a:r>
                <a:rPr lang="en-US" sz="1100" dirty="0"/>
                <a:t> About Summary data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1544388" y="2695998"/>
            <a:ext cx="475044" cy="4750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8340" y="1434213"/>
            <a:ext cx="8002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- Way Of Thinking</a:t>
            </a:r>
          </a:p>
        </p:txBody>
      </p:sp>
      <p:pic>
        <p:nvPicPr>
          <p:cNvPr id="160" name="Picture 159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324298" y="1281337"/>
            <a:ext cx="308165" cy="308165"/>
          </a:xfrm>
          <a:prstGeom prst="rect">
            <a:avLst/>
          </a:prstGeom>
        </p:spPr>
      </p:pic>
      <p:pic>
        <p:nvPicPr>
          <p:cNvPr id="161" name="Picture 160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6059567" y="1267183"/>
            <a:ext cx="308165" cy="308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836031" y="3110317"/>
            <a:ext cx="2284774" cy="1504821"/>
            <a:chOff x="3855985" y="2915226"/>
            <a:chExt cx="2284774" cy="1504821"/>
          </a:xfrm>
        </p:grpSpPr>
        <p:grpSp>
          <p:nvGrpSpPr>
            <p:cNvPr id="16" name="Group 15"/>
            <p:cNvGrpSpPr/>
            <p:nvPr/>
          </p:nvGrpSpPr>
          <p:grpSpPr>
            <a:xfrm>
              <a:off x="3855985" y="2915226"/>
              <a:ext cx="2223536" cy="1366322"/>
              <a:chOff x="6118623" y="801457"/>
              <a:chExt cx="2686566" cy="1650845"/>
            </a:xfrm>
          </p:grpSpPr>
          <p:sp>
            <p:nvSpPr>
              <p:cNvPr id="17" name="Pentagon 16"/>
              <p:cNvSpPr/>
              <p:nvPr/>
            </p:nvSpPr>
            <p:spPr>
              <a:xfrm>
                <a:off x="6290732" y="801457"/>
                <a:ext cx="2108097" cy="379790"/>
              </a:xfrm>
              <a:prstGeom prst="homePlate">
                <a:avLst/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826918" y="801457"/>
                <a:ext cx="8290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ssimilate" panose="00000400000000000000" pitchFamily="2" charset="0"/>
                  </a:rPr>
                  <a:t>TARGET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114898" y="815045"/>
                <a:ext cx="378655" cy="371202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6118623" y="1221508"/>
                <a:ext cx="2686566" cy="1230794"/>
                <a:chOff x="6162885" y="2282589"/>
                <a:chExt cx="2686566" cy="1230794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6173002" y="2323809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6164013" y="2678488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2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6162885" y="2983495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6171258" y="3253075"/>
                  <a:ext cx="292846" cy="26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6393171" y="2621690"/>
                  <a:ext cx="2341251" cy="4276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900" dirty="0">
                      <a:solidFill>
                        <a:srgbClr val="DF3229"/>
                      </a:solidFill>
                      <a:latin typeface="Arial Black" panose="020B0A04020102020204" pitchFamily="34" charset="0"/>
                    </a:rPr>
                    <a:t>Efficiency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 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 of Inputting Data </a:t>
                  </a: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6398212" y="2282589"/>
                  <a:ext cx="2451239" cy="4276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  <a:latin typeface="Arial Black" panose="020B0A0402010209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 </a:t>
                  </a:r>
                  <a:r>
                    <a:rPr lang="en-US" sz="900" dirty="0">
                      <a:solidFill>
                        <a:srgbClr val="DF3229"/>
                      </a:solidFill>
                      <a:latin typeface="Arial Black" panose="020B0A04020102020204" pitchFamily="34" charset="0"/>
                    </a:rPr>
                    <a:t>duplicate </a:t>
                  </a:r>
                  <a:r>
                    <a:rPr lang="en-US" sz="900" dirty="0">
                      <a:solidFill>
                        <a:srgbClr val="E0453D"/>
                      </a:solidFill>
                      <a:latin typeface="Arial Black" panose="020B0A04020102020204" pitchFamily="34" charset="0"/>
                    </a:rPr>
                    <a:t>participants</a:t>
                  </a:r>
                  <a:r>
                    <a:rPr lang="en-US" sz="90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 </a:t>
                  </a:r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who join the training</a:t>
                  </a:r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4323" y="2334643"/>
                  <a:ext cx="230202" cy="230202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0415" y="2683855"/>
                  <a:ext cx="232475" cy="232475"/>
                </a:xfrm>
                <a:prstGeom prst="rect">
                  <a:avLst/>
                </a:prstGeom>
              </p:spPr>
            </p:pic>
          </p:grp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1D77AA4-2881-1FB6-D7E7-AC4E40BD8785}"/>
                </a:ext>
              </a:extLst>
            </p:cNvPr>
            <p:cNvSpPr/>
            <p:nvPr/>
          </p:nvSpPr>
          <p:spPr>
            <a:xfrm>
              <a:off x="4058138" y="3843080"/>
              <a:ext cx="20553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E0453D"/>
                  </a:solidFill>
                  <a:latin typeface="Arial Black" panose="020B0A04020102020204" pitchFamily="34" charset="0"/>
                </a:rPr>
                <a:t>Efficiency</a:t>
              </a: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</a:t>
              </a:r>
              <a:r>
                <a:rPr lang="en-US" sz="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up to </a:t>
              </a:r>
              <a:r>
                <a:rPr lang="en-US" sz="8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</a:t>
              </a:r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minutes</a:t>
              </a:r>
              <a:endParaRPr lang="en-US" sz="800" b="1" dirty="0">
                <a:solidFill>
                  <a:srgbClr val="DF32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3EE0F31-90FC-53AD-396D-287656447679}"/>
                </a:ext>
              </a:extLst>
            </p:cNvPr>
            <p:cNvSpPr/>
            <p:nvPr/>
          </p:nvSpPr>
          <p:spPr>
            <a:xfrm>
              <a:off x="4058138" y="4066104"/>
              <a:ext cx="2082621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DF3229"/>
                  </a:solidFill>
                  <a:latin typeface="Arial Black" panose="020B0A04020102020204" pitchFamily="34" charset="0"/>
                </a:rPr>
                <a:t>Eliminate</a:t>
              </a:r>
              <a:r>
                <a:rPr lang="en-US" sz="800" dirty="0">
                  <a:solidFill>
                    <a:srgbClr val="DF3229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Muda process Between HR and Dojo 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917D4A68-C4AD-3AD5-3E03-440A7990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428" y="3841907"/>
              <a:ext cx="192409" cy="192409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7C35EFE7-CCBC-F029-DFE7-191FFBD9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181" y="4076276"/>
              <a:ext cx="192408" cy="192408"/>
            </a:xfrm>
            <a:prstGeom prst="rect">
              <a:avLst/>
            </a:prstGeom>
          </p:spPr>
        </p:pic>
      </p:grpSp>
      <p:sp>
        <p:nvSpPr>
          <p:cNvPr id="232" name="Parallelogram 231"/>
          <p:cNvSpPr/>
          <p:nvPr/>
        </p:nvSpPr>
        <p:spPr>
          <a:xfrm>
            <a:off x="3318165" y="4686300"/>
            <a:ext cx="6028848" cy="457200"/>
          </a:xfrm>
          <a:prstGeom prst="parallelogram">
            <a:avLst>
              <a:gd name="adj" fmla="val 39583"/>
            </a:avLst>
          </a:prstGeom>
          <a:solidFill>
            <a:srgbClr val="F9D5A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6" name="TextBox 5"/>
          <p:cNvSpPr txBox="1"/>
          <p:nvPr/>
        </p:nvSpPr>
        <p:spPr>
          <a:xfrm>
            <a:off x="3625962" y="4699253"/>
            <a:ext cx="538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ENHANCE OVERALL PRODUCTIVITY BY </a:t>
            </a:r>
            <a:r>
              <a:rPr lang="en-US" sz="1200" b="1" dirty="0" smtClean="0">
                <a:solidFill>
                  <a:schemeClr val="tx1"/>
                </a:solidFill>
                <a:latin typeface="Arial Black" panose="020B0A04020102090204" pitchFamily="34" charset="0"/>
              </a:rPr>
              <a:t>REDUCING MAN HOURS </a:t>
            </a:r>
            <a:r>
              <a:rPr lang="en-US" sz="1200" b="1" dirty="0" smtClean="0">
                <a:solidFill>
                  <a:schemeClr val="tx1"/>
                </a:solidFill>
              </a:rPr>
              <a:t>TO HIGHER-VALUE ACTIVITIES.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53" name="Picture 152" descr="A red arrow pointing up&#10;&#10;Description automatically generated">
            <a:extLst>
              <a:ext uri="{FF2B5EF4-FFF2-40B4-BE49-F238E27FC236}">
                <a16:creationId xmlns:a16="http://schemas.microsoft.com/office/drawing/2014/main" id="{B8FF794F-FD7E-48FE-7F16-1D118EA4C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5322236" flipV="1">
            <a:off x="4774606" y="1444528"/>
            <a:ext cx="462092" cy="8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5594217" y="154340"/>
            <a:ext cx="2319010" cy="227087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68" name="Rectangle 67"/>
          <p:cNvSpPr/>
          <p:nvPr/>
        </p:nvSpPr>
        <p:spPr>
          <a:xfrm>
            <a:off x="-6280" y="0"/>
            <a:ext cx="4410175" cy="5143500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1816"/>
            <a:ext cx="4530436" cy="265212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Black" panose="020B0A04020102090204" pitchFamily="34" charset="0"/>
              </a:rPr>
              <a:t>DETAIL</a:t>
            </a:r>
            <a:r>
              <a:rPr lang="en-US" sz="2000" dirty="0">
                <a:latin typeface="Arial Black" panose="020B0A04020102090204" pitchFamily="34" charset="0"/>
              </a:rPr>
              <a:t> SYSTEM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879721" y="1449933"/>
            <a:ext cx="222298" cy="21738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900" b="1" noProof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2219978" y="1441262"/>
            <a:ext cx="222298" cy="21738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900" b="1" noProof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0" y="611320"/>
            <a:ext cx="1571933" cy="196127"/>
          </a:xfrm>
          <a:prstGeom prst="roundRect">
            <a:avLst/>
          </a:prstGeom>
          <a:solidFill>
            <a:schemeClr val="tx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>
                <a:solidFill>
                  <a:sysClr val="windowText" lastClr="000000"/>
                </a:solidFill>
                <a:latin typeface="Arial Black" panose="020B0A04020102090204" pitchFamily="34" charset="0"/>
              </a:rPr>
              <a:t>Old Flow</a:t>
            </a:r>
          </a:p>
        </p:txBody>
      </p:sp>
      <p:sp>
        <p:nvSpPr>
          <p:cNvPr id="297" name="Parallelogram 296"/>
          <p:cNvSpPr/>
          <p:nvPr/>
        </p:nvSpPr>
        <p:spPr>
          <a:xfrm>
            <a:off x="3402280" y="4685429"/>
            <a:ext cx="5972090" cy="457200"/>
          </a:xfrm>
          <a:prstGeom prst="parallelogram">
            <a:avLst>
              <a:gd name="adj" fmla="val 43750"/>
            </a:avLst>
          </a:prstGeom>
          <a:solidFill>
            <a:srgbClr val="F9D5A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321" name="Group 320"/>
          <p:cNvGrpSpPr/>
          <p:nvPr/>
        </p:nvGrpSpPr>
        <p:grpSpPr>
          <a:xfrm>
            <a:off x="5760748" y="3692322"/>
            <a:ext cx="1643339" cy="749297"/>
            <a:chOff x="239686" y="3990334"/>
            <a:chExt cx="1340290" cy="611118"/>
          </a:xfrm>
        </p:grpSpPr>
        <p:pic>
          <p:nvPicPr>
            <p:cNvPr id="316" name="Picture 3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537" y="4270999"/>
              <a:ext cx="542294" cy="290795"/>
            </a:xfrm>
            <a:prstGeom prst="rect">
              <a:avLst/>
            </a:prstGeom>
          </p:spPr>
        </p:pic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449" y="4274926"/>
              <a:ext cx="326526" cy="326526"/>
            </a:xfrm>
            <a:prstGeom prst="rect">
              <a:avLst/>
            </a:prstGeom>
          </p:spPr>
        </p:pic>
        <p:sp>
          <p:nvSpPr>
            <p:cNvPr id="318" name="Rounded Rectangle 317"/>
            <p:cNvSpPr/>
            <p:nvPr/>
          </p:nvSpPr>
          <p:spPr>
            <a:xfrm>
              <a:off x="567078" y="4027256"/>
              <a:ext cx="1012898" cy="154425"/>
            </a:xfrm>
            <a:prstGeom prst="roundRect">
              <a:avLst/>
            </a:prstGeom>
            <a:solidFill>
              <a:schemeClr val="tx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700" dirty="0">
                  <a:solidFill>
                    <a:schemeClr val="tx1"/>
                  </a:solidFill>
                  <a:latin typeface="Arial Black" panose="020B0A04020102090204" pitchFamily="34" charset="0"/>
                </a:rPr>
                <a:t>Visualization</a:t>
              </a:r>
              <a:endParaRPr kumimoji="1" lang="en-US" sz="900" dirty="0">
                <a:solidFill>
                  <a:schemeClr val="tx1"/>
                </a:solidFill>
                <a:latin typeface="Arial Black" panose="020B0A04020102090204" pitchFamily="34" charset="0"/>
              </a:endParaRPr>
            </a:p>
          </p:txBody>
        </p:sp>
        <p:pic>
          <p:nvPicPr>
            <p:cNvPr id="319" name="Picture 3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686" y="3990334"/>
              <a:ext cx="393977" cy="393977"/>
            </a:xfrm>
            <a:prstGeom prst="rect">
              <a:avLst/>
            </a:prstGeom>
          </p:spPr>
        </p:pic>
      </p:grpSp>
      <p:grpSp>
        <p:nvGrpSpPr>
          <p:cNvPr id="330" name="Group 329"/>
          <p:cNvGrpSpPr/>
          <p:nvPr/>
        </p:nvGrpSpPr>
        <p:grpSpPr>
          <a:xfrm>
            <a:off x="7495527" y="3654041"/>
            <a:ext cx="1582559" cy="800378"/>
            <a:chOff x="3812098" y="2740661"/>
            <a:chExt cx="1842178" cy="931680"/>
          </a:xfrm>
        </p:grpSpPr>
        <p:sp>
          <p:nvSpPr>
            <p:cNvPr id="322" name="Rounded Rectangle 321"/>
            <p:cNvSpPr/>
            <p:nvPr/>
          </p:nvSpPr>
          <p:spPr>
            <a:xfrm>
              <a:off x="4207770" y="2863807"/>
              <a:ext cx="1388113" cy="184364"/>
            </a:xfrm>
            <a:prstGeom prst="roundRect">
              <a:avLst/>
            </a:prstGeom>
            <a:solidFill>
              <a:schemeClr val="tx2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700" dirty="0">
                  <a:solidFill>
                    <a:schemeClr val="tx1"/>
                  </a:solidFill>
                  <a:latin typeface="Arial Black" panose="020B0A04020102090204" pitchFamily="34" charset="0"/>
                </a:rPr>
                <a:t>Pair Programming</a:t>
              </a:r>
            </a:p>
          </p:txBody>
        </p:sp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2098" y="2740661"/>
              <a:ext cx="501479" cy="334319"/>
            </a:xfrm>
            <a:prstGeom prst="rect">
              <a:avLst/>
            </a:prstGeom>
          </p:spPr>
        </p:pic>
        <p:pic>
          <p:nvPicPr>
            <p:cNvPr id="324" name="Picture 3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475" y="3133843"/>
              <a:ext cx="314022" cy="314022"/>
            </a:xfrm>
            <a:prstGeom prst="rect">
              <a:avLst/>
            </a:prstGeom>
          </p:spPr>
        </p:pic>
        <p:pic>
          <p:nvPicPr>
            <p:cNvPr id="325" name="Picture 3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83" y="3133586"/>
              <a:ext cx="389228" cy="314652"/>
            </a:xfrm>
            <a:prstGeom prst="rect">
              <a:avLst/>
            </a:prstGeom>
          </p:spPr>
        </p:pic>
        <p:pic>
          <p:nvPicPr>
            <p:cNvPr id="326" name="Picture 3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814" y="3183713"/>
              <a:ext cx="299070" cy="296734"/>
            </a:xfrm>
            <a:prstGeom prst="rect">
              <a:avLst/>
            </a:prstGeom>
          </p:spPr>
        </p:pic>
        <p:sp>
          <p:nvSpPr>
            <p:cNvPr id="327" name="TextBox 326"/>
            <p:cNvSpPr txBox="1"/>
            <p:nvPr/>
          </p:nvSpPr>
          <p:spPr>
            <a:xfrm>
              <a:off x="3874670" y="3468168"/>
              <a:ext cx="5533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Vs. Code</a:t>
              </a:r>
              <a:endParaRPr lang="en-US" sz="700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995121" y="3470256"/>
              <a:ext cx="6591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Web Server</a:t>
              </a: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4433750" y="3472286"/>
              <a:ext cx="5677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Database</a:t>
              </a:r>
            </a:p>
          </p:txBody>
        </p:sp>
      </p:grpSp>
      <p:sp>
        <p:nvSpPr>
          <p:cNvPr id="217" name="TextBox 216"/>
          <p:cNvSpPr txBox="1"/>
          <p:nvPr/>
        </p:nvSpPr>
        <p:spPr>
          <a:xfrm>
            <a:off x="3679807" y="4711532"/>
            <a:ext cx="548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THE NEW FLOW IS </a:t>
            </a:r>
            <a:r>
              <a:rPr lang="en-US" sz="1200" dirty="0" smtClean="0">
                <a:solidFill>
                  <a:schemeClr val="tx1"/>
                </a:solidFill>
                <a:latin typeface="Arial Black" panose="020B0A04020102090204" pitchFamily="34" charset="0"/>
              </a:rPr>
              <a:t>MORE EFFICIENT </a:t>
            </a:r>
            <a:r>
              <a:rPr lang="en-US" sz="1200" dirty="0" smtClean="0">
                <a:solidFill>
                  <a:schemeClr val="tx1"/>
                </a:solidFill>
              </a:rPr>
              <a:t>AND </a:t>
            </a:r>
            <a:r>
              <a:rPr lang="en-US" sz="1200" dirty="0" smtClean="0">
                <a:solidFill>
                  <a:schemeClr val="tx1"/>
                </a:solidFill>
                <a:latin typeface="Arial Black" panose="020B0A04020102090204" pitchFamily="34" charset="0"/>
              </a:rPr>
              <a:t>SPEEDS UP </a:t>
            </a:r>
            <a:r>
              <a:rPr lang="en-US" sz="1200" dirty="0" smtClean="0">
                <a:solidFill>
                  <a:schemeClr val="tx1"/>
                </a:solidFill>
              </a:rPr>
              <a:t>THE WORK PROCESS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-6279" y="2629358"/>
            <a:ext cx="1598843" cy="196127"/>
          </a:xfrm>
          <a:prstGeom prst="roundRect">
            <a:avLst/>
          </a:prstGeom>
          <a:solidFill>
            <a:schemeClr val="tx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>
                <a:solidFill>
                  <a:sysClr val="windowText" lastClr="000000"/>
                </a:solidFill>
                <a:latin typeface="Arial Black" panose="020B0A04020102090204" pitchFamily="34" charset="0"/>
              </a:rPr>
              <a:t>New Flow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50908" y="722382"/>
            <a:ext cx="3951138" cy="1862151"/>
            <a:chOff x="50908" y="722382"/>
            <a:chExt cx="3951138" cy="1862151"/>
          </a:xfrm>
        </p:grpSpPr>
        <p:grpSp>
          <p:nvGrpSpPr>
            <p:cNvPr id="6" name="Group 5"/>
            <p:cNvGrpSpPr/>
            <p:nvPr/>
          </p:nvGrpSpPr>
          <p:grpSpPr>
            <a:xfrm>
              <a:off x="50908" y="1843510"/>
              <a:ext cx="949621" cy="592317"/>
              <a:chOff x="212372" y="1801588"/>
              <a:chExt cx="849205" cy="52968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295464" y="1801588"/>
                <a:ext cx="652967" cy="20642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9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HRD</a:t>
                </a:r>
                <a:endParaRPr lang="en-US" sz="105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12372" y="1932185"/>
                <a:ext cx="849205" cy="399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Notifies to Dojo </a:t>
                </a:r>
                <a:r>
                  <a:rPr lang="en-US" sz="900" dirty="0" smtClean="0">
                    <a:solidFill>
                      <a:schemeClr val="tx1"/>
                    </a:solidFill>
                  </a:rPr>
                  <a:t>new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900" dirty="0">
                    <a:solidFill>
                      <a:schemeClr val="tx1"/>
                    </a:solidFill>
                  </a:rPr>
                  <a:t>participant</a:t>
                </a:r>
                <a:r>
                  <a:rPr 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by </a:t>
                </a:r>
                <a:r>
                  <a:rPr lang="en-US" sz="700" dirty="0">
                    <a:solidFill>
                      <a:schemeClr val="tx1"/>
                    </a:solidFill>
                  </a:rPr>
                  <a:t>WhatsApp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7793" y="820373"/>
              <a:ext cx="1224528" cy="580174"/>
              <a:chOff x="333529" y="863105"/>
              <a:chExt cx="790025" cy="51882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333529" y="863105"/>
                <a:ext cx="790025" cy="20642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9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7656" y="982844"/>
                <a:ext cx="765898" cy="399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Collect personal</a:t>
                </a:r>
                <a:r>
                  <a:rPr lang="en-US" sz="70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700" dirty="0">
                    <a:solidFill>
                      <a:schemeClr val="tx1"/>
                    </a:solidFill>
                  </a:rPr>
                  <a:t>data</a:t>
                </a:r>
                <a:r>
                  <a:rPr lang="en-US" sz="70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700" dirty="0">
                    <a:solidFill>
                      <a:schemeClr val="tx1"/>
                    </a:solidFill>
                  </a:rPr>
                  <a:t>by Microsoft form and edit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excel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manually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02820" y="1865161"/>
              <a:ext cx="1124224" cy="719372"/>
              <a:chOff x="1369422" y="1736006"/>
              <a:chExt cx="763310" cy="64330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419597" y="1736006"/>
                <a:ext cx="652967" cy="206423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9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105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369422" y="1870132"/>
                <a:ext cx="76331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Manage All Score </a:t>
                </a:r>
                <a:r>
                  <a:rPr lang="en-US" sz="800" dirty="0">
                    <a:solidFill>
                      <a:srgbClr val="FF0000"/>
                    </a:solidFill>
                  </a:rPr>
                  <a:t>(Copy, Paste, Edit) </a:t>
                </a:r>
                <a:r>
                  <a:rPr lang="en-US" sz="700" dirty="0">
                    <a:solidFill>
                      <a:schemeClr val="tx1"/>
                    </a:solidFill>
                  </a:rPr>
                  <a:t>in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Excel </a:t>
                </a:r>
                <a:r>
                  <a:rPr lang="en-US" sz="700" dirty="0">
                    <a:solidFill>
                      <a:schemeClr val="tx1"/>
                    </a:solidFill>
                  </a:rPr>
                  <a:t>And</a:t>
                </a:r>
                <a:r>
                  <a:rPr lang="en-US" sz="700" dirty="0">
                    <a:solidFill>
                      <a:srgbClr val="FF0000"/>
                    </a:solidFill>
                  </a:rPr>
                  <a:t> </a:t>
                </a:r>
                <a:r>
                  <a:rPr lang="en-US" sz="800" b="1" dirty="0">
                    <a:solidFill>
                      <a:srgbClr val="FF0000"/>
                    </a:solidFill>
                  </a:rPr>
                  <a:t>give </a:t>
                </a:r>
                <a:r>
                  <a:rPr lang="en-US" sz="800" b="1" dirty="0" smtClean="0">
                    <a:solidFill>
                      <a:srgbClr val="FF0000"/>
                    </a:solidFill>
                  </a:rPr>
                  <a:t>to </a:t>
                </a:r>
                <a:r>
                  <a:rPr lang="en-US" sz="800" b="1" dirty="0">
                    <a:solidFill>
                      <a:srgbClr val="FF0000"/>
                    </a:solidFill>
                  </a:rPr>
                  <a:t>HRD by Email</a:t>
                </a:r>
                <a:r>
                  <a:rPr lang="en-US" sz="800" dirty="0">
                    <a:solidFill>
                      <a:schemeClr val="accent5"/>
                    </a:solidFill>
                  </a:rPr>
                  <a:t>.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1850969" y="722382"/>
              <a:ext cx="1148125" cy="738490"/>
              <a:chOff x="-480235" y="1876183"/>
              <a:chExt cx="1081171" cy="75821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-295778" y="1876183"/>
                <a:ext cx="652966" cy="236998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9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HRD</a:t>
                </a:r>
                <a:endParaRPr lang="en-US" sz="105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-480235" y="2034005"/>
                <a:ext cx="1081171" cy="600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Conduct MCU tests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And </a:t>
                </a:r>
                <a:r>
                  <a:rPr lang="en-US" sz="700" dirty="0">
                    <a:solidFill>
                      <a:schemeClr val="tx1"/>
                    </a:solidFill>
                  </a:rPr>
                  <a:t>give the results to Dojo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by Microsoft teams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512064" y="1832623"/>
              <a:ext cx="1489982" cy="723553"/>
              <a:chOff x="1402000" y="1733022"/>
              <a:chExt cx="1332425" cy="647041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696124" y="1733022"/>
                <a:ext cx="652967" cy="206423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9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105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402000" y="1884648"/>
                <a:ext cx="1332425" cy="495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Combine Result MCU Tests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to </a:t>
                </a:r>
                <a:r>
                  <a:rPr lang="en-US" sz="700" dirty="0">
                    <a:solidFill>
                      <a:schemeClr val="tx1"/>
                    </a:solidFill>
                  </a:rPr>
                  <a:t>summary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then </a:t>
                </a:r>
                <a:r>
                  <a:rPr lang="en-US" sz="800" b="1" dirty="0">
                    <a:solidFill>
                      <a:srgbClr val="FF0000"/>
                    </a:solidFill>
                  </a:rPr>
                  <a:t>input to bank participant file manually </a:t>
                </a:r>
                <a:r>
                  <a:rPr lang="en-US" sz="700" dirty="0">
                    <a:solidFill>
                      <a:schemeClr val="tx1"/>
                    </a:solidFill>
                  </a:rPr>
                  <a:t>(Copy, Paste, and Sort by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rank)</a:t>
                </a:r>
                <a:endParaRPr lang="en-US" sz="7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191096" y="1353637"/>
              <a:ext cx="3687487" cy="550875"/>
              <a:chOff x="129134" y="1371527"/>
              <a:chExt cx="3105467" cy="46392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7" name="Group 266"/>
              <p:cNvGrpSpPr/>
              <p:nvPr/>
            </p:nvGrpSpPr>
            <p:grpSpPr>
              <a:xfrm>
                <a:off x="129134" y="1371527"/>
                <a:ext cx="3105467" cy="463927"/>
                <a:chOff x="833475" y="2183589"/>
                <a:chExt cx="10994002" cy="2510914"/>
              </a:xfrm>
            </p:grpSpPr>
            <p:sp>
              <p:nvSpPr>
                <p:cNvPr id="268" name="Shape">
                  <a:extLst>
                    <a:ext uri="{FF2B5EF4-FFF2-40B4-BE49-F238E27FC236}">
                      <a16:creationId xmlns:a16="http://schemas.microsoft.com/office/drawing/2014/main" id="{152784B7-2325-401D-9B07-8CC45766217E}"/>
                    </a:ext>
                  </a:extLst>
                </p:cNvPr>
                <p:cNvSpPr/>
                <p:nvPr/>
              </p:nvSpPr>
              <p:spPr>
                <a:xfrm>
                  <a:off x="2675541" y="2733511"/>
                  <a:ext cx="1876608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69" name="Shape">
                  <a:extLst>
                    <a:ext uri="{FF2B5EF4-FFF2-40B4-BE49-F238E27FC236}">
                      <a16:creationId xmlns:a16="http://schemas.microsoft.com/office/drawing/2014/main" id="{1BB3AFC2-108D-4AE9-A237-30186563EDA9}"/>
                    </a:ext>
                  </a:extLst>
                </p:cNvPr>
                <p:cNvSpPr/>
                <p:nvPr/>
              </p:nvSpPr>
              <p:spPr>
                <a:xfrm>
                  <a:off x="5990505" y="2733511"/>
                  <a:ext cx="2839945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0" name="Freeform: Shape 35">
                  <a:extLst>
                    <a:ext uri="{FF2B5EF4-FFF2-40B4-BE49-F238E27FC236}">
                      <a16:creationId xmlns:a16="http://schemas.microsoft.com/office/drawing/2014/main" id="{352E2FD4-0141-444C-8FB9-AAE94B5FA399}"/>
                    </a:ext>
                  </a:extLst>
                </p:cNvPr>
                <p:cNvSpPr/>
                <p:nvPr/>
              </p:nvSpPr>
              <p:spPr>
                <a:xfrm>
                  <a:off x="4216078" y="4264694"/>
                  <a:ext cx="324188" cy="409717"/>
                </a:xfrm>
                <a:custGeom>
                  <a:avLst/>
                  <a:gdLst>
                    <a:gd name="connsiteX0" fmla="*/ 360754 w 360754"/>
                    <a:gd name="connsiteY0" fmla="*/ 291126 h 514339"/>
                    <a:gd name="connsiteX1" fmla="*/ 360754 w 360754"/>
                    <a:gd name="connsiteY1" fmla="*/ 320249 h 514339"/>
                    <a:gd name="connsiteX2" fmla="*/ 166647 w 360754"/>
                    <a:gd name="connsiteY2" fmla="*/ 514339 h 514339"/>
                    <a:gd name="connsiteX3" fmla="*/ 137548 w 360754"/>
                    <a:gd name="connsiteY3" fmla="*/ 514339 h 514339"/>
                    <a:gd name="connsiteX4" fmla="*/ 137554 w 360754"/>
                    <a:gd name="connsiteY4" fmla="*/ 514338 h 514339"/>
                    <a:gd name="connsiteX5" fmla="*/ 137548 w 360754"/>
                    <a:gd name="connsiteY5" fmla="*/ 514339 h 514339"/>
                    <a:gd name="connsiteX6" fmla="*/ 170349 w 360754"/>
                    <a:gd name="connsiteY6" fmla="*/ 507688 h 514339"/>
                    <a:gd name="connsiteX7" fmla="*/ 170349 w 360754"/>
                    <a:gd name="connsiteY7" fmla="*/ 507688 h 514339"/>
                    <a:gd name="connsiteX8" fmla="*/ 224285 w 360754"/>
                    <a:gd name="connsiteY8" fmla="*/ 496751 h 514339"/>
                    <a:gd name="connsiteX9" fmla="*/ 360754 w 360754"/>
                    <a:gd name="connsiteY9" fmla="*/ 291126 h 514339"/>
                    <a:gd name="connsiteX10" fmla="*/ 40511 w 360754"/>
                    <a:gd name="connsiteY10" fmla="*/ 0 h 514339"/>
                    <a:gd name="connsiteX11" fmla="*/ 360754 w 360754"/>
                    <a:gd name="connsiteY11" fmla="*/ 0 h 514339"/>
                    <a:gd name="connsiteX12" fmla="*/ 360754 w 360754"/>
                    <a:gd name="connsiteY12" fmla="*/ 291126 h 514339"/>
                    <a:gd name="connsiteX13" fmla="*/ 224284 w 360754"/>
                    <a:gd name="connsiteY13" fmla="*/ 496751 h 514339"/>
                    <a:gd name="connsiteX14" fmla="*/ 170349 w 360754"/>
                    <a:gd name="connsiteY14" fmla="*/ 507688 h 514339"/>
                    <a:gd name="connsiteX15" fmla="*/ 188472 w 360754"/>
                    <a:gd name="connsiteY15" fmla="*/ 492603 h 514339"/>
                    <a:gd name="connsiteX16" fmla="*/ 179610 w 360754"/>
                    <a:gd name="connsiteY16" fmla="*/ 375230 h 514339"/>
                    <a:gd name="connsiteX17" fmla="*/ 4931 w 360754"/>
                    <a:gd name="connsiteY17" fmla="*/ 61459 h 514339"/>
                    <a:gd name="connsiteX18" fmla="*/ 40511 w 360754"/>
                    <a:gd name="connsiteY18" fmla="*/ 0 h 514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60754" h="514339">
                      <a:moveTo>
                        <a:pt x="360754" y="291126"/>
                      </a:moveTo>
                      <a:lnTo>
                        <a:pt x="360754" y="320249"/>
                      </a:lnTo>
                      <a:cubicBezTo>
                        <a:pt x="360754" y="426999"/>
                        <a:pt x="273390" y="514339"/>
                        <a:pt x="166647" y="514339"/>
                      </a:cubicBezTo>
                      <a:lnTo>
                        <a:pt x="137548" y="514339"/>
                      </a:lnTo>
                      <a:lnTo>
                        <a:pt x="137554" y="514338"/>
                      </a:lnTo>
                      <a:lnTo>
                        <a:pt x="137548" y="514339"/>
                      </a:lnTo>
                      <a:lnTo>
                        <a:pt x="170349" y="507688"/>
                      </a:lnTo>
                      <a:lnTo>
                        <a:pt x="170349" y="507688"/>
                      </a:lnTo>
                      <a:lnTo>
                        <a:pt x="224285" y="496751"/>
                      </a:lnTo>
                      <a:cubicBezTo>
                        <a:pt x="304348" y="462786"/>
                        <a:pt x="360754" y="383332"/>
                        <a:pt x="360754" y="291126"/>
                      </a:cubicBezTo>
                      <a:close/>
                      <a:moveTo>
                        <a:pt x="40511" y="0"/>
                      </a:moveTo>
                      <a:lnTo>
                        <a:pt x="360754" y="0"/>
                      </a:lnTo>
                      <a:lnTo>
                        <a:pt x="360754" y="291126"/>
                      </a:lnTo>
                      <a:cubicBezTo>
                        <a:pt x="360754" y="383332"/>
                        <a:pt x="304348" y="462786"/>
                        <a:pt x="224284" y="496751"/>
                      </a:cubicBezTo>
                      <a:lnTo>
                        <a:pt x="170349" y="507688"/>
                      </a:lnTo>
                      <a:lnTo>
                        <a:pt x="188472" y="492603"/>
                      </a:lnTo>
                      <a:cubicBezTo>
                        <a:pt x="215086" y="453479"/>
                        <a:pt x="179610" y="375230"/>
                        <a:pt x="179610" y="375230"/>
                      </a:cubicBezTo>
                      <a:lnTo>
                        <a:pt x="4931" y="61459"/>
                      </a:lnTo>
                      <a:cubicBezTo>
                        <a:pt x="-9628" y="33956"/>
                        <a:pt x="9783" y="0"/>
                        <a:pt x="40511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71" name="Freeform: Shape 38">
                  <a:extLst>
                    <a:ext uri="{FF2B5EF4-FFF2-40B4-BE49-F238E27FC236}">
                      <a16:creationId xmlns:a16="http://schemas.microsoft.com/office/drawing/2014/main" id="{B54811E5-A5B1-494B-9464-94B14FE18B58}"/>
                    </a:ext>
                  </a:extLst>
                </p:cNvPr>
                <p:cNvSpPr/>
                <p:nvPr/>
              </p:nvSpPr>
              <p:spPr>
                <a:xfrm>
                  <a:off x="6002389" y="4160069"/>
                  <a:ext cx="427873" cy="514342"/>
                </a:xfrm>
                <a:custGeom>
                  <a:avLst/>
                  <a:gdLst>
                    <a:gd name="connsiteX0" fmla="*/ 0 w 362384"/>
                    <a:gd name="connsiteY0" fmla="*/ 291127 h 514340"/>
                    <a:gd name="connsiteX1" fmla="*/ 136474 w 362384"/>
                    <a:gd name="connsiteY1" fmla="*/ 496752 h 514340"/>
                    <a:gd name="connsiteX2" fmla="*/ 191131 w 362384"/>
                    <a:gd name="connsiteY2" fmla="*/ 507836 h 514340"/>
                    <a:gd name="connsiteX3" fmla="*/ 191130 w 362384"/>
                    <a:gd name="connsiteY3" fmla="*/ 507835 h 514340"/>
                    <a:gd name="connsiteX4" fmla="*/ 223206 w 362384"/>
                    <a:gd name="connsiteY4" fmla="*/ 514339 h 514340"/>
                    <a:gd name="connsiteX5" fmla="*/ 223136 w 362384"/>
                    <a:gd name="connsiteY5" fmla="*/ 514326 h 514340"/>
                    <a:gd name="connsiteX6" fmla="*/ 223206 w 362384"/>
                    <a:gd name="connsiteY6" fmla="*/ 514340 h 514340"/>
                    <a:gd name="connsiteX7" fmla="*/ 194108 w 362384"/>
                    <a:gd name="connsiteY7" fmla="*/ 514340 h 514340"/>
                    <a:gd name="connsiteX8" fmla="*/ 0 w 362384"/>
                    <a:gd name="connsiteY8" fmla="*/ 320250 h 514340"/>
                    <a:gd name="connsiteX9" fmla="*/ 0 w 362384"/>
                    <a:gd name="connsiteY9" fmla="*/ 0 h 514340"/>
                    <a:gd name="connsiteX10" fmla="*/ 321875 w 362384"/>
                    <a:gd name="connsiteY10" fmla="*/ 0 h 514340"/>
                    <a:gd name="connsiteX11" fmla="*/ 357457 w 362384"/>
                    <a:gd name="connsiteY11" fmla="*/ 61459 h 514340"/>
                    <a:gd name="connsiteX12" fmla="*/ 182767 w 362384"/>
                    <a:gd name="connsiteY12" fmla="*/ 375230 h 514340"/>
                    <a:gd name="connsiteX13" fmla="*/ 173220 w 362384"/>
                    <a:gd name="connsiteY13" fmla="*/ 492603 h 514340"/>
                    <a:gd name="connsiteX14" fmla="*/ 191130 w 362384"/>
                    <a:gd name="connsiteY14" fmla="*/ 507835 h 514340"/>
                    <a:gd name="connsiteX15" fmla="*/ 136474 w 362384"/>
                    <a:gd name="connsiteY15" fmla="*/ 496751 h 514340"/>
                    <a:gd name="connsiteX16" fmla="*/ 0 w 362384"/>
                    <a:gd name="connsiteY16" fmla="*/ 291126 h 51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2384" h="514340">
                      <a:moveTo>
                        <a:pt x="0" y="291127"/>
                      </a:moveTo>
                      <a:cubicBezTo>
                        <a:pt x="0" y="383333"/>
                        <a:pt x="56412" y="462787"/>
                        <a:pt x="136474" y="496752"/>
                      </a:cubicBezTo>
                      <a:lnTo>
                        <a:pt x="191131" y="507836"/>
                      </a:lnTo>
                      <a:lnTo>
                        <a:pt x="191130" y="507835"/>
                      </a:lnTo>
                      <a:lnTo>
                        <a:pt x="223206" y="514339"/>
                      </a:lnTo>
                      <a:lnTo>
                        <a:pt x="223136" y="514326"/>
                      </a:lnTo>
                      <a:lnTo>
                        <a:pt x="223206" y="514340"/>
                      </a:lnTo>
                      <a:lnTo>
                        <a:pt x="194108" y="514340"/>
                      </a:lnTo>
                      <a:cubicBezTo>
                        <a:pt x="87364" y="514340"/>
                        <a:pt x="0" y="427000"/>
                        <a:pt x="0" y="320250"/>
                      </a:cubicBezTo>
                      <a:close/>
                      <a:moveTo>
                        <a:pt x="0" y="0"/>
                      </a:moveTo>
                      <a:lnTo>
                        <a:pt x="321875" y="0"/>
                      </a:lnTo>
                      <a:cubicBezTo>
                        <a:pt x="352600" y="0"/>
                        <a:pt x="372010" y="33956"/>
                        <a:pt x="357457" y="61459"/>
                      </a:cubicBezTo>
                      <a:lnTo>
                        <a:pt x="182767" y="375230"/>
                      </a:lnTo>
                      <a:cubicBezTo>
                        <a:pt x="182767" y="375230"/>
                        <a:pt x="147291" y="453479"/>
                        <a:pt x="173220" y="492603"/>
                      </a:cubicBezTo>
                      <a:lnTo>
                        <a:pt x="191130" y="507835"/>
                      </a:lnTo>
                      <a:lnTo>
                        <a:pt x="136474" y="496751"/>
                      </a:lnTo>
                      <a:cubicBezTo>
                        <a:pt x="56412" y="462786"/>
                        <a:pt x="0" y="383332"/>
                        <a:pt x="0" y="291126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72" name="Freeform: Shape 39">
                  <a:extLst>
                    <a:ext uri="{FF2B5EF4-FFF2-40B4-BE49-F238E27FC236}">
                      <a16:creationId xmlns:a16="http://schemas.microsoft.com/office/drawing/2014/main" id="{5F3C8E1C-4DB5-46D2-A973-B89C318D3A3F}"/>
                    </a:ext>
                  </a:extLst>
                </p:cNvPr>
                <p:cNvSpPr/>
                <p:nvPr/>
              </p:nvSpPr>
              <p:spPr>
                <a:xfrm>
                  <a:off x="8469692" y="4160071"/>
                  <a:ext cx="360755" cy="514340"/>
                </a:xfrm>
                <a:custGeom>
                  <a:avLst/>
                  <a:gdLst>
                    <a:gd name="connsiteX0" fmla="*/ 360755 w 360755"/>
                    <a:gd name="connsiteY0" fmla="*/ 291127 h 514340"/>
                    <a:gd name="connsiteX1" fmla="*/ 360755 w 360755"/>
                    <a:gd name="connsiteY1" fmla="*/ 320250 h 514340"/>
                    <a:gd name="connsiteX2" fmla="*/ 166647 w 360755"/>
                    <a:gd name="connsiteY2" fmla="*/ 514340 h 514340"/>
                    <a:gd name="connsiteX3" fmla="*/ 137549 w 360755"/>
                    <a:gd name="connsiteY3" fmla="*/ 514340 h 514340"/>
                    <a:gd name="connsiteX4" fmla="*/ 137612 w 360755"/>
                    <a:gd name="connsiteY4" fmla="*/ 514328 h 514340"/>
                    <a:gd name="connsiteX5" fmla="*/ 137549 w 360755"/>
                    <a:gd name="connsiteY5" fmla="*/ 514339 h 514340"/>
                    <a:gd name="connsiteX6" fmla="*/ 170350 w 360755"/>
                    <a:gd name="connsiteY6" fmla="*/ 507688 h 514340"/>
                    <a:gd name="connsiteX7" fmla="*/ 170348 w 360755"/>
                    <a:gd name="connsiteY7" fmla="*/ 507689 h 514340"/>
                    <a:gd name="connsiteX8" fmla="*/ 224286 w 360755"/>
                    <a:gd name="connsiteY8" fmla="*/ 496752 h 514340"/>
                    <a:gd name="connsiteX9" fmla="*/ 360755 w 360755"/>
                    <a:gd name="connsiteY9" fmla="*/ 291127 h 514340"/>
                    <a:gd name="connsiteX10" fmla="*/ 40512 w 360755"/>
                    <a:gd name="connsiteY10" fmla="*/ 0 h 514340"/>
                    <a:gd name="connsiteX11" fmla="*/ 360755 w 360755"/>
                    <a:gd name="connsiteY11" fmla="*/ 0 h 514340"/>
                    <a:gd name="connsiteX12" fmla="*/ 360755 w 360755"/>
                    <a:gd name="connsiteY12" fmla="*/ 291126 h 514340"/>
                    <a:gd name="connsiteX13" fmla="*/ 224286 w 360755"/>
                    <a:gd name="connsiteY13" fmla="*/ 496751 h 514340"/>
                    <a:gd name="connsiteX14" fmla="*/ 170350 w 360755"/>
                    <a:gd name="connsiteY14" fmla="*/ 507688 h 514340"/>
                    <a:gd name="connsiteX15" fmla="*/ 188473 w 360755"/>
                    <a:gd name="connsiteY15" fmla="*/ 492603 h 514340"/>
                    <a:gd name="connsiteX16" fmla="*/ 179611 w 360755"/>
                    <a:gd name="connsiteY16" fmla="*/ 375230 h 514340"/>
                    <a:gd name="connsiteX17" fmla="*/ 4931 w 360755"/>
                    <a:gd name="connsiteY17" fmla="*/ 61459 h 514340"/>
                    <a:gd name="connsiteX18" fmla="*/ 40512 w 360755"/>
                    <a:gd name="connsiteY18" fmla="*/ 0 h 51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60755" h="514340">
                      <a:moveTo>
                        <a:pt x="360755" y="291127"/>
                      </a:moveTo>
                      <a:lnTo>
                        <a:pt x="360755" y="320250"/>
                      </a:lnTo>
                      <a:cubicBezTo>
                        <a:pt x="360755" y="427000"/>
                        <a:pt x="273391" y="514340"/>
                        <a:pt x="166647" y="514340"/>
                      </a:cubicBezTo>
                      <a:lnTo>
                        <a:pt x="137549" y="514340"/>
                      </a:lnTo>
                      <a:lnTo>
                        <a:pt x="137612" y="514328"/>
                      </a:lnTo>
                      <a:lnTo>
                        <a:pt x="137549" y="514339"/>
                      </a:lnTo>
                      <a:lnTo>
                        <a:pt x="170350" y="507688"/>
                      </a:lnTo>
                      <a:lnTo>
                        <a:pt x="170348" y="507689"/>
                      </a:lnTo>
                      <a:lnTo>
                        <a:pt x="224286" y="496752"/>
                      </a:lnTo>
                      <a:cubicBezTo>
                        <a:pt x="304349" y="462787"/>
                        <a:pt x="360755" y="383333"/>
                        <a:pt x="360755" y="291127"/>
                      </a:cubicBezTo>
                      <a:close/>
                      <a:moveTo>
                        <a:pt x="40512" y="0"/>
                      </a:moveTo>
                      <a:lnTo>
                        <a:pt x="360755" y="0"/>
                      </a:lnTo>
                      <a:lnTo>
                        <a:pt x="360755" y="291126"/>
                      </a:lnTo>
                      <a:cubicBezTo>
                        <a:pt x="360755" y="383332"/>
                        <a:pt x="304349" y="462786"/>
                        <a:pt x="224286" y="496751"/>
                      </a:cubicBezTo>
                      <a:lnTo>
                        <a:pt x="170350" y="507688"/>
                      </a:lnTo>
                      <a:lnTo>
                        <a:pt x="188473" y="492603"/>
                      </a:lnTo>
                      <a:cubicBezTo>
                        <a:pt x="215087" y="453479"/>
                        <a:pt x="179611" y="375230"/>
                        <a:pt x="179611" y="375230"/>
                      </a:cubicBezTo>
                      <a:lnTo>
                        <a:pt x="4931" y="61459"/>
                      </a:lnTo>
                      <a:cubicBezTo>
                        <a:pt x="-9627" y="33956"/>
                        <a:pt x="9784" y="0"/>
                        <a:pt x="40512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73" name="Freeform: Shape 33">
                  <a:extLst>
                    <a:ext uri="{FF2B5EF4-FFF2-40B4-BE49-F238E27FC236}">
                      <a16:creationId xmlns:a16="http://schemas.microsoft.com/office/drawing/2014/main" id="{381C3FE4-1300-465A-9269-EC1A9FF47EFD}"/>
                    </a:ext>
                  </a:extLst>
                </p:cNvPr>
                <p:cNvSpPr/>
                <p:nvPr/>
              </p:nvSpPr>
              <p:spPr>
                <a:xfrm>
                  <a:off x="2675517" y="4160075"/>
                  <a:ext cx="360754" cy="514336"/>
                </a:xfrm>
                <a:custGeom>
                  <a:avLst/>
                  <a:gdLst>
                    <a:gd name="connsiteX0" fmla="*/ 0 w 360755"/>
                    <a:gd name="connsiteY0" fmla="*/ 291126 h 514339"/>
                    <a:gd name="connsiteX1" fmla="*/ 136470 w 360755"/>
                    <a:gd name="connsiteY1" fmla="*/ 496751 h 514339"/>
                    <a:gd name="connsiteX2" fmla="*/ 190406 w 360755"/>
                    <a:gd name="connsiteY2" fmla="*/ 507688 h 514339"/>
                    <a:gd name="connsiteX3" fmla="*/ 190406 w 360755"/>
                    <a:gd name="connsiteY3" fmla="*/ 507688 h 514339"/>
                    <a:gd name="connsiteX4" fmla="*/ 223207 w 360755"/>
                    <a:gd name="connsiteY4" fmla="*/ 514339 h 514339"/>
                    <a:gd name="connsiteX5" fmla="*/ 194108 w 360755"/>
                    <a:gd name="connsiteY5" fmla="*/ 514339 h 514339"/>
                    <a:gd name="connsiteX6" fmla="*/ 0 w 360755"/>
                    <a:gd name="connsiteY6" fmla="*/ 320249 h 514339"/>
                    <a:gd name="connsiteX7" fmla="*/ 0 w 360755"/>
                    <a:gd name="connsiteY7" fmla="*/ 0 h 514339"/>
                    <a:gd name="connsiteX8" fmla="*/ 320244 w 360755"/>
                    <a:gd name="connsiteY8" fmla="*/ 0 h 514339"/>
                    <a:gd name="connsiteX9" fmla="*/ 355825 w 360755"/>
                    <a:gd name="connsiteY9" fmla="*/ 61459 h 514339"/>
                    <a:gd name="connsiteX10" fmla="*/ 181145 w 360755"/>
                    <a:gd name="connsiteY10" fmla="*/ 375230 h 514339"/>
                    <a:gd name="connsiteX11" fmla="*/ 172283 w 360755"/>
                    <a:gd name="connsiteY11" fmla="*/ 492603 h 514339"/>
                    <a:gd name="connsiteX12" fmla="*/ 190406 w 360755"/>
                    <a:gd name="connsiteY12" fmla="*/ 507688 h 514339"/>
                    <a:gd name="connsiteX13" fmla="*/ 136470 w 360755"/>
                    <a:gd name="connsiteY13" fmla="*/ 496751 h 514339"/>
                    <a:gd name="connsiteX14" fmla="*/ 0 w 360755"/>
                    <a:gd name="connsiteY14" fmla="*/ 291125 h 514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60755" h="514339">
                      <a:moveTo>
                        <a:pt x="0" y="291126"/>
                      </a:moveTo>
                      <a:cubicBezTo>
                        <a:pt x="0" y="383332"/>
                        <a:pt x="56407" y="462786"/>
                        <a:pt x="136470" y="496751"/>
                      </a:cubicBezTo>
                      <a:lnTo>
                        <a:pt x="190406" y="507688"/>
                      </a:lnTo>
                      <a:lnTo>
                        <a:pt x="190406" y="507688"/>
                      </a:lnTo>
                      <a:lnTo>
                        <a:pt x="223207" y="514339"/>
                      </a:lnTo>
                      <a:lnTo>
                        <a:pt x="194108" y="514339"/>
                      </a:lnTo>
                      <a:cubicBezTo>
                        <a:pt x="87364" y="514339"/>
                        <a:pt x="0" y="426999"/>
                        <a:pt x="0" y="320249"/>
                      </a:cubicBezTo>
                      <a:close/>
                      <a:moveTo>
                        <a:pt x="0" y="0"/>
                      </a:moveTo>
                      <a:lnTo>
                        <a:pt x="320244" y="0"/>
                      </a:lnTo>
                      <a:cubicBezTo>
                        <a:pt x="350972" y="0"/>
                        <a:pt x="370383" y="33956"/>
                        <a:pt x="355825" y="61459"/>
                      </a:cubicBezTo>
                      <a:lnTo>
                        <a:pt x="181145" y="375230"/>
                      </a:lnTo>
                      <a:cubicBezTo>
                        <a:pt x="181145" y="375230"/>
                        <a:pt x="145669" y="453479"/>
                        <a:pt x="172283" y="492603"/>
                      </a:cubicBezTo>
                      <a:lnTo>
                        <a:pt x="190406" y="507688"/>
                      </a:lnTo>
                      <a:lnTo>
                        <a:pt x="136470" y="496751"/>
                      </a:lnTo>
                      <a:cubicBezTo>
                        <a:pt x="56406" y="462786"/>
                        <a:pt x="0" y="383332"/>
                        <a:pt x="0" y="291125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74" name="Shape">
                  <a:extLst>
                    <a:ext uri="{FF2B5EF4-FFF2-40B4-BE49-F238E27FC236}">
                      <a16:creationId xmlns:a16="http://schemas.microsoft.com/office/drawing/2014/main" id="{F2B868E7-A7AF-404B-AE5F-CADAEC163541}"/>
                    </a:ext>
                  </a:extLst>
                </p:cNvPr>
                <p:cNvSpPr/>
                <p:nvPr/>
              </p:nvSpPr>
              <p:spPr>
                <a:xfrm>
                  <a:off x="833475" y="2377680"/>
                  <a:ext cx="2238506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rgbClr val="34B78F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5" name="Shape">
                  <a:extLst>
                    <a:ext uri="{FF2B5EF4-FFF2-40B4-BE49-F238E27FC236}">
                      <a16:creationId xmlns:a16="http://schemas.microsoft.com/office/drawing/2014/main" id="{069AC9A6-7525-4E43-AC16-38D7A5FE5EFD}"/>
                    </a:ext>
                  </a:extLst>
                </p:cNvPr>
                <p:cNvSpPr/>
                <p:nvPr/>
              </p:nvSpPr>
              <p:spPr>
                <a:xfrm>
                  <a:off x="4191756" y="2377680"/>
                  <a:ext cx="2238506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rgbClr val="34B78F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/>
                </a:p>
              </p:txBody>
            </p:sp>
            <p:sp>
              <p:nvSpPr>
                <p:cNvPr id="276" name="Shape">
                  <a:extLst>
                    <a:ext uri="{FF2B5EF4-FFF2-40B4-BE49-F238E27FC236}">
                      <a16:creationId xmlns:a16="http://schemas.microsoft.com/office/drawing/2014/main" id="{AB2BCC46-F639-4E23-B30A-020C2CBDDAB9}"/>
                    </a:ext>
                  </a:extLst>
                </p:cNvPr>
                <p:cNvSpPr/>
                <p:nvPr/>
              </p:nvSpPr>
              <p:spPr>
                <a:xfrm>
                  <a:off x="8435794" y="2183589"/>
                  <a:ext cx="3391683" cy="23540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1" h="20683" extrusionOk="0">
                      <a:moveTo>
                        <a:pt x="21126" y="9391"/>
                      </a:moveTo>
                      <a:lnTo>
                        <a:pt x="16514" y="4190"/>
                      </a:lnTo>
                      <a:lnTo>
                        <a:pt x="13157" y="410"/>
                      </a:lnTo>
                      <a:cubicBezTo>
                        <a:pt x="12376" y="-457"/>
                        <a:pt x="11043" y="140"/>
                        <a:pt x="11043" y="1376"/>
                      </a:cubicBezTo>
                      <a:lnTo>
                        <a:pt x="11043" y="1817"/>
                      </a:lnTo>
                      <a:lnTo>
                        <a:pt x="1768" y="1817"/>
                      </a:lnTo>
                      <a:cubicBezTo>
                        <a:pt x="794" y="1817"/>
                        <a:pt x="0" y="2698"/>
                        <a:pt x="0" y="3778"/>
                      </a:cubicBezTo>
                      <a:lnTo>
                        <a:pt x="0" y="16908"/>
                      </a:lnTo>
                      <a:cubicBezTo>
                        <a:pt x="0" y="17988"/>
                        <a:pt x="794" y="18869"/>
                        <a:pt x="1768" y="18869"/>
                      </a:cubicBezTo>
                      <a:lnTo>
                        <a:pt x="11043" y="18869"/>
                      </a:lnTo>
                      <a:lnTo>
                        <a:pt x="11043" y="19310"/>
                      </a:lnTo>
                      <a:cubicBezTo>
                        <a:pt x="11043" y="20532"/>
                        <a:pt x="12389" y="21143"/>
                        <a:pt x="13157" y="20276"/>
                      </a:cubicBezTo>
                      <a:lnTo>
                        <a:pt x="16514" y="16496"/>
                      </a:lnTo>
                      <a:lnTo>
                        <a:pt x="21126" y="11295"/>
                      </a:lnTo>
                      <a:cubicBezTo>
                        <a:pt x="21600" y="10784"/>
                        <a:pt x="21600" y="9931"/>
                        <a:pt x="21126" y="93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lIns="38100" tIns="360000" rIns="38100" bIns="38100" anchor="t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279" name="Graphic 31" descr="Research">
                  <a:extLst>
                    <a:ext uri="{FF2B5EF4-FFF2-40B4-BE49-F238E27FC236}">
                      <a16:creationId xmlns:a16="http://schemas.microsoft.com/office/drawing/2014/main" id="{A3D7BA4A-CFA0-4F34-96A0-733F8076C8CB}"/>
                    </a:ext>
                  </a:extLst>
                </p:cNvPr>
                <p:cNvGrpSpPr/>
                <p:nvPr/>
              </p:nvGrpSpPr>
              <p:grpSpPr>
                <a:xfrm>
                  <a:off x="5050661" y="2905005"/>
                  <a:ext cx="995255" cy="996507"/>
                  <a:chOff x="5446857" y="2647216"/>
                  <a:chExt cx="995258" cy="996506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89" name="Freeform: Shape 41">
                    <a:extLst>
                      <a:ext uri="{FF2B5EF4-FFF2-40B4-BE49-F238E27FC236}">
                        <a16:creationId xmlns:a16="http://schemas.microsoft.com/office/drawing/2014/main" id="{5E274EC2-F852-4D7B-A6CE-A8B18F7E8573}"/>
                      </a:ext>
                    </a:extLst>
                  </p:cNvPr>
                  <p:cNvSpPr/>
                  <p:nvPr/>
                </p:nvSpPr>
                <p:spPr>
                  <a:xfrm>
                    <a:off x="5446857" y="2647216"/>
                    <a:ext cx="995258" cy="996506"/>
                  </a:xfrm>
                  <a:custGeom>
                    <a:avLst/>
                    <a:gdLst>
                      <a:gd name="connsiteX0" fmla="*/ 462073 w 565092"/>
                      <a:gd name="connsiteY0" fmla="*/ 391370 h 565806"/>
                      <a:gd name="connsiteX1" fmla="*/ 417795 w 565092"/>
                      <a:gd name="connsiteY1" fmla="*/ 377801 h 565806"/>
                      <a:gd name="connsiteX2" fmla="*/ 385657 w 565092"/>
                      <a:gd name="connsiteY2" fmla="*/ 346377 h 565806"/>
                      <a:gd name="connsiteX3" fmla="*/ 429935 w 565092"/>
                      <a:gd name="connsiteY3" fmla="*/ 216398 h 565806"/>
                      <a:gd name="connsiteX4" fmla="*/ 215684 w 565092"/>
                      <a:gd name="connsiteY4" fmla="*/ 4 h 565806"/>
                      <a:gd name="connsiteX5" fmla="*/ 4 w 565092"/>
                      <a:gd name="connsiteY5" fmla="*/ 214256 h 565806"/>
                      <a:gd name="connsiteX6" fmla="*/ 214256 w 565092"/>
                      <a:gd name="connsiteY6" fmla="*/ 429935 h 565806"/>
                      <a:gd name="connsiteX7" fmla="*/ 345663 w 565092"/>
                      <a:gd name="connsiteY7" fmla="*/ 385657 h 565806"/>
                      <a:gd name="connsiteX8" fmla="*/ 377087 w 565092"/>
                      <a:gd name="connsiteY8" fmla="*/ 417080 h 565806"/>
                      <a:gd name="connsiteX9" fmla="*/ 390656 w 565092"/>
                      <a:gd name="connsiteY9" fmla="*/ 462073 h 565806"/>
                      <a:gd name="connsiteX10" fmla="*/ 479927 w 565092"/>
                      <a:gd name="connsiteY10" fmla="*/ 551345 h 565806"/>
                      <a:gd name="connsiteX11" fmla="*/ 550630 w 565092"/>
                      <a:gd name="connsiteY11" fmla="*/ 551345 h 565806"/>
                      <a:gd name="connsiteX12" fmla="*/ 550630 w 565092"/>
                      <a:gd name="connsiteY12" fmla="*/ 480642 h 565806"/>
                      <a:gd name="connsiteX13" fmla="*/ 462073 w 565092"/>
                      <a:gd name="connsiteY13" fmla="*/ 391370 h 565806"/>
                      <a:gd name="connsiteX14" fmla="*/ 215684 w 565092"/>
                      <a:gd name="connsiteY14" fmla="*/ 387085 h 565806"/>
                      <a:gd name="connsiteX15" fmla="*/ 44283 w 565092"/>
                      <a:gd name="connsiteY15" fmla="*/ 215684 h 565806"/>
                      <a:gd name="connsiteX16" fmla="*/ 215684 w 565092"/>
                      <a:gd name="connsiteY16" fmla="*/ 44283 h 565806"/>
                      <a:gd name="connsiteX17" fmla="*/ 387085 w 565092"/>
                      <a:gd name="connsiteY17" fmla="*/ 215684 h 565806"/>
                      <a:gd name="connsiteX18" fmla="*/ 215684 w 565092"/>
                      <a:gd name="connsiteY18" fmla="*/ 387085 h 565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65092" h="565806">
                        <a:moveTo>
                          <a:pt x="462073" y="391370"/>
                        </a:moveTo>
                        <a:cubicBezTo>
                          <a:pt x="450646" y="379943"/>
                          <a:pt x="433506" y="374230"/>
                          <a:pt x="417795" y="377801"/>
                        </a:cubicBezTo>
                        <a:lnTo>
                          <a:pt x="385657" y="346377"/>
                        </a:lnTo>
                        <a:cubicBezTo>
                          <a:pt x="414224" y="309240"/>
                          <a:pt x="429935" y="263533"/>
                          <a:pt x="429935" y="216398"/>
                        </a:cubicBezTo>
                        <a:cubicBezTo>
                          <a:pt x="430650" y="97131"/>
                          <a:pt x="334236" y="718"/>
                          <a:pt x="215684" y="4"/>
                        </a:cubicBezTo>
                        <a:cubicBezTo>
                          <a:pt x="97131" y="-710"/>
                          <a:pt x="718" y="95703"/>
                          <a:pt x="4" y="214256"/>
                        </a:cubicBezTo>
                        <a:cubicBezTo>
                          <a:pt x="-710" y="332808"/>
                          <a:pt x="95703" y="429221"/>
                          <a:pt x="214256" y="429935"/>
                        </a:cubicBezTo>
                        <a:cubicBezTo>
                          <a:pt x="261391" y="429935"/>
                          <a:pt x="307812" y="414224"/>
                          <a:pt x="345663" y="385657"/>
                        </a:cubicBezTo>
                        <a:lnTo>
                          <a:pt x="377087" y="417080"/>
                        </a:lnTo>
                        <a:cubicBezTo>
                          <a:pt x="374230" y="433506"/>
                          <a:pt x="379229" y="449932"/>
                          <a:pt x="390656" y="462073"/>
                        </a:cubicBezTo>
                        <a:lnTo>
                          <a:pt x="479927" y="551345"/>
                        </a:lnTo>
                        <a:cubicBezTo>
                          <a:pt x="499210" y="570627"/>
                          <a:pt x="531348" y="570627"/>
                          <a:pt x="550630" y="551345"/>
                        </a:cubicBezTo>
                        <a:cubicBezTo>
                          <a:pt x="569913" y="532062"/>
                          <a:pt x="569913" y="499924"/>
                          <a:pt x="550630" y="480642"/>
                        </a:cubicBezTo>
                        <a:lnTo>
                          <a:pt x="462073" y="391370"/>
                        </a:lnTo>
                        <a:close/>
                        <a:moveTo>
                          <a:pt x="215684" y="387085"/>
                        </a:moveTo>
                        <a:cubicBezTo>
                          <a:pt x="120699" y="387085"/>
                          <a:pt x="44283" y="310669"/>
                          <a:pt x="44283" y="215684"/>
                        </a:cubicBezTo>
                        <a:cubicBezTo>
                          <a:pt x="44283" y="120699"/>
                          <a:pt x="120699" y="44283"/>
                          <a:pt x="215684" y="44283"/>
                        </a:cubicBezTo>
                        <a:cubicBezTo>
                          <a:pt x="310669" y="44283"/>
                          <a:pt x="387085" y="120699"/>
                          <a:pt x="387085" y="215684"/>
                        </a:cubicBezTo>
                        <a:cubicBezTo>
                          <a:pt x="387085" y="309955"/>
                          <a:pt x="309955" y="387085"/>
                          <a:pt x="215684" y="38708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90" name="Freeform: Shape 42">
                    <a:extLst>
                      <a:ext uri="{FF2B5EF4-FFF2-40B4-BE49-F238E27FC236}">
                        <a16:creationId xmlns:a16="http://schemas.microsoft.com/office/drawing/2014/main" id="{A96EFB44-886E-4418-858E-449A2DF639D0}"/>
                      </a:ext>
                    </a:extLst>
                  </p:cNvPr>
                  <p:cNvSpPr/>
                  <p:nvPr/>
                </p:nvSpPr>
                <p:spPr>
                  <a:xfrm>
                    <a:off x="5560087" y="2862236"/>
                    <a:ext cx="542121" cy="397955"/>
                  </a:xfrm>
                  <a:custGeom>
                    <a:avLst/>
                    <a:gdLst>
                      <a:gd name="connsiteX0" fmla="*/ 307094 w 307808"/>
                      <a:gd name="connsiteY0" fmla="*/ 98829 h 225951"/>
                      <a:gd name="connsiteX1" fmla="*/ 266386 w 307808"/>
                      <a:gd name="connsiteY1" fmla="*/ 98829 h 225951"/>
                      <a:gd name="connsiteX2" fmla="*/ 257102 w 307808"/>
                      <a:gd name="connsiteY2" fmla="*/ 104543 h 225951"/>
                      <a:gd name="connsiteX3" fmla="*/ 229963 w 307808"/>
                      <a:gd name="connsiteY3" fmla="*/ 133824 h 225951"/>
                      <a:gd name="connsiteX4" fmla="*/ 207110 w 307808"/>
                      <a:gd name="connsiteY4" fmla="*/ 54551 h 225951"/>
                      <a:gd name="connsiteX5" fmla="*/ 191398 w 307808"/>
                      <a:gd name="connsiteY5" fmla="*/ 45981 h 225951"/>
                      <a:gd name="connsiteX6" fmla="*/ 182828 w 307808"/>
                      <a:gd name="connsiteY6" fmla="*/ 53837 h 225951"/>
                      <a:gd name="connsiteX7" fmla="*/ 139978 w 307808"/>
                      <a:gd name="connsiteY7" fmla="*/ 167390 h 225951"/>
                      <a:gd name="connsiteX8" fmla="*/ 110697 w 307808"/>
                      <a:gd name="connsiteY8" fmla="*/ 10272 h 225951"/>
                      <a:gd name="connsiteX9" fmla="*/ 96413 w 307808"/>
                      <a:gd name="connsiteY9" fmla="*/ 274 h 225951"/>
                      <a:gd name="connsiteX10" fmla="*/ 86415 w 307808"/>
                      <a:gd name="connsiteY10" fmla="*/ 8844 h 225951"/>
                      <a:gd name="connsiteX11" fmla="*/ 55705 w 307808"/>
                      <a:gd name="connsiteY11" fmla="*/ 98829 h 225951"/>
                      <a:gd name="connsiteX12" fmla="*/ 0 w 307808"/>
                      <a:gd name="connsiteY12" fmla="*/ 98829 h 225951"/>
                      <a:gd name="connsiteX13" fmla="*/ 0 w 307808"/>
                      <a:gd name="connsiteY13" fmla="*/ 127396 h 225951"/>
                      <a:gd name="connsiteX14" fmla="*/ 64990 w 307808"/>
                      <a:gd name="connsiteY14" fmla="*/ 127396 h 225951"/>
                      <a:gd name="connsiteX15" fmla="*/ 77131 w 307808"/>
                      <a:gd name="connsiteY15" fmla="*/ 116684 h 225951"/>
                      <a:gd name="connsiteX16" fmla="*/ 94985 w 307808"/>
                      <a:gd name="connsiteY16" fmla="*/ 62407 h 225951"/>
                      <a:gd name="connsiteX17" fmla="*/ 123552 w 307808"/>
                      <a:gd name="connsiteY17" fmla="*/ 215954 h 225951"/>
                      <a:gd name="connsiteX18" fmla="*/ 134979 w 307808"/>
                      <a:gd name="connsiteY18" fmla="*/ 225952 h 225951"/>
                      <a:gd name="connsiteX19" fmla="*/ 136407 w 307808"/>
                      <a:gd name="connsiteY19" fmla="*/ 225952 h 225951"/>
                      <a:gd name="connsiteX20" fmla="*/ 148548 w 307808"/>
                      <a:gd name="connsiteY20" fmla="*/ 218096 h 225951"/>
                      <a:gd name="connsiteX21" fmla="*/ 194255 w 307808"/>
                      <a:gd name="connsiteY21" fmla="*/ 98115 h 225951"/>
                      <a:gd name="connsiteX22" fmla="*/ 212823 w 307808"/>
                      <a:gd name="connsiteY22" fmla="*/ 162391 h 225951"/>
                      <a:gd name="connsiteX23" fmla="*/ 228535 w 307808"/>
                      <a:gd name="connsiteY23" fmla="*/ 170961 h 225951"/>
                      <a:gd name="connsiteX24" fmla="*/ 234248 w 307808"/>
                      <a:gd name="connsiteY24" fmla="*/ 167390 h 225951"/>
                      <a:gd name="connsiteX25" fmla="*/ 272814 w 307808"/>
                      <a:gd name="connsiteY25" fmla="*/ 127396 h 225951"/>
                      <a:gd name="connsiteX26" fmla="*/ 307808 w 307808"/>
                      <a:gd name="connsiteY26" fmla="*/ 127396 h 225951"/>
                      <a:gd name="connsiteX27" fmla="*/ 307808 w 307808"/>
                      <a:gd name="connsiteY27" fmla="*/ 98829 h 22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307808" h="225951">
                        <a:moveTo>
                          <a:pt x="307094" y="98829"/>
                        </a:moveTo>
                        <a:lnTo>
                          <a:pt x="266386" y="98829"/>
                        </a:lnTo>
                        <a:cubicBezTo>
                          <a:pt x="262815" y="99544"/>
                          <a:pt x="259244" y="101686"/>
                          <a:pt x="257102" y="104543"/>
                        </a:cubicBezTo>
                        <a:lnTo>
                          <a:pt x="229963" y="133824"/>
                        </a:lnTo>
                        <a:lnTo>
                          <a:pt x="207110" y="54551"/>
                        </a:lnTo>
                        <a:cubicBezTo>
                          <a:pt x="204967" y="48123"/>
                          <a:pt x="197826" y="43838"/>
                          <a:pt x="191398" y="45981"/>
                        </a:cubicBezTo>
                        <a:cubicBezTo>
                          <a:pt x="187827" y="47409"/>
                          <a:pt x="184256" y="49552"/>
                          <a:pt x="182828" y="53837"/>
                        </a:cubicBezTo>
                        <a:lnTo>
                          <a:pt x="139978" y="167390"/>
                        </a:lnTo>
                        <a:lnTo>
                          <a:pt x="110697" y="10272"/>
                        </a:lnTo>
                        <a:cubicBezTo>
                          <a:pt x="109268" y="3130"/>
                          <a:pt x="102841" y="-1155"/>
                          <a:pt x="96413" y="274"/>
                        </a:cubicBezTo>
                        <a:cubicBezTo>
                          <a:pt x="92128" y="988"/>
                          <a:pt x="88557" y="4559"/>
                          <a:pt x="86415" y="8844"/>
                        </a:cubicBezTo>
                        <a:lnTo>
                          <a:pt x="55705" y="98829"/>
                        </a:lnTo>
                        <a:lnTo>
                          <a:pt x="0" y="98829"/>
                        </a:lnTo>
                        <a:lnTo>
                          <a:pt x="0" y="127396"/>
                        </a:lnTo>
                        <a:lnTo>
                          <a:pt x="64990" y="127396"/>
                        </a:lnTo>
                        <a:cubicBezTo>
                          <a:pt x="70703" y="126682"/>
                          <a:pt x="75702" y="122397"/>
                          <a:pt x="77131" y="116684"/>
                        </a:cubicBezTo>
                        <a:lnTo>
                          <a:pt x="94985" y="62407"/>
                        </a:lnTo>
                        <a:lnTo>
                          <a:pt x="123552" y="215954"/>
                        </a:lnTo>
                        <a:cubicBezTo>
                          <a:pt x="124266" y="221667"/>
                          <a:pt x="129265" y="225952"/>
                          <a:pt x="134979" y="225952"/>
                        </a:cubicBezTo>
                        <a:lnTo>
                          <a:pt x="136407" y="225952"/>
                        </a:lnTo>
                        <a:cubicBezTo>
                          <a:pt x="141406" y="225952"/>
                          <a:pt x="146405" y="223095"/>
                          <a:pt x="148548" y="218096"/>
                        </a:cubicBezTo>
                        <a:lnTo>
                          <a:pt x="194255" y="98115"/>
                        </a:lnTo>
                        <a:lnTo>
                          <a:pt x="212823" y="162391"/>
                        </a:lnTo>
                        <a:cubicBezTo>
                          <a:pt x="214966" y="168818"/>
                          <a:pt x="221393" y="173103"/>
                          <a:pt x="228535" y="170961"/>
                        </a:cubicBezTo>
                        <a:cubicBezTo>
                          <a:pt x="230678" y="170247"/>
                          <a:pt x="232820" y="168818"/>
                          <a:pt x="234248" y="167390"/>
                        </a:cubicBezTo>
                        <a:lnTo>
                          <a:pt x="272814" y="127396"/>
                        </a:lnTo>
                        <a:lnTo>
                          <a:pt x="307808" y="127396"/>
                        </a:lnTo>
                        <a:lnTo>
                          <a:pt x="307808" y="988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  <p:grpSp>
              <p:nvGrpSpPr>
                <p:cNvPr id="280" name="Graphic 28" descr="Boardroom">
                  <a:extLst>
                    <a:ext uri="{FF2B5EF4-FFF2-40B4-BE49-F238E27FC236}">
                      <a16:creationId xmlns:a16="http://schemas.microsoft.com/office/drawing/2014/main" id="{B20A9ADC-2612-44BB-8851-026C6791210E}"/>
                    </a:ext>
                  </a:extLst>
                </p:cNvPr>
                <p:cNvGrpSpPr/>
                <p:nvPr/>
              </p:nvGrpSpPr>
              <p:grpSpPr>
                <a:xfrm>
                  <a:off x="6948678" y="3643472"/>
                  <a:ext cx="1051033" cy="1051031"/>
                  <a:chOff x="7368391" y="3704788"/>
                  <a:chExt cx="685605" cy="68560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82" name="Freeform: Shape 44">
                    <a:extLst>
                      <a:ext uri="{FF2B5EF4-FFF2-40B4-BE49-F238E27FC236}">
                        <a16:creationId xmlns:a16="http://schemas.microsoft.com/office/drawing/2014/main" id="{273981C2-4733-4601-AF08-F7888F01AA9F}"/>
                      </a:ext>
                    </a:extLst>
                  </p:cNvPr>
                  <p:cNvSpPr/>
                  <p:nvPr/>
                </p:nvSpPr>
                <p:spPr>
                  <a:xfrm>
                    <a:off x="7482658" y="3863262"/>
                    <a:ext cx="71417" cy="71417"/>
                  </a:xfrm>
                  <a:custGeom>
                    <a:avLst/>
                    <a:gdLst>
                      <a:gd name="connsiteX0" fmla="*/ 35709 w 71417"/>
                      <a:gd name="connsiteY0" fmla="*/ 71417 h 71417"/>
                      <a:gd name="connsiteX1" fmla="*/ 71417 w 71417"/>
                      <a:gd name="connsiteY1" fmla="*/ 35709 h 71417"/>
                      <a:gd name="connsiteX2" fmla="*/ 35709 w 71417"/>
                      <a:gd name="connsiteY2" fmla="*/ 0 h 71417"/>
                      <a:gd name="connsiteX3" fmla="*/ 0 w 71417"/>
                      <a:gd name="connsiteY3" fmla="*/ 35709 h 71417"/>
                      <a:gd name="connsiteX4" fmla="*/ 35709 w 71417"/>
                      <a:gd name="connsiteY4" fmla="*/ 71417 h 71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17" h="71417">
                        <a:moveTo>
                          <a:pt x="35709" y="71417"/>
                        </a:moveTo>
                        <a:cubicBezTo>
                          <a:pt x="55430" y="71417"/>
                          <a:pt x="71417" y="55430"/>
                          <a:pt x="71417" y="35709"/>
                        </a:cubicBezTo>
                        <a:cubicBezTo>
                          <a:pt x="71417" y="15987"/>
                          <a:pt x="55430" y="0"/>
                          <a:pt x="35709" y="0"/>
                        </a:cubicBezTo>
                        <a:cubicBezTo>
                          <a:pt x="15987" y="0"/>
                          <a:pt x="0" y="15987"/>
                          <a:pt x="0" y="35709"/>
                        </a:cubicBezTo>
                        <a:cubicBezTo>
                          <a:pt x="0" y="55430"/>
                          <a:pt x="15987" y="71417"/>
                          <a:pt x="35709" y="714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3" name="Freeform: Shape 45">
                    <a:extLst>
                      <a:ext uri="{FF2B5EF4-FFF2-40B4-BE49-F238E27FC236}">
                        <a16:creationId xmlns:a16="http://schemas.microsoft.com/office/drawing/2014/main" id="{FA176C84-BC35-4C50-B500-EDBABF01BB9A}"/>
                      </a:ext>
                    </a:extLst>
                  </p:cNvPr>
                  <p:cNvSpPr/>
                  <p:nvPr/>
                </p:nvSpPr>
                <p:spPr>
                  <a:xfrm>
                    <a:off x="7483152" y="3943899"/>
                    <a:ext cx="160194" cy="283805"/>
                  </a:xfrm>
                  <a:custGeom>
                    <a:avLst/>
                    <a:gdLst>
                      <a:gd name="connsiteX0" fmla="*/ 81778 w 160194"/>
                      <a:gd name="connsiteY0" fmla="*/ 71696 h 283805"/>
                      <a:gd name="connsiteX1" fmla="*/ 92348 w 160194"/>
                      <a:gd name="connsiteY1" fmla="*/ 75124 h 283805"/>
                      <a:gd name="connsiteX2" fmla="*/ 142340 w 160194"/>
                      <a:gd name="connsiteY2" fmla="*/ 75124 h 283805"/>
                      <a:gd name="connsiteX3" fmla="*/ 160194 w 160194"/>
                      <a:gd name="connsiteY3" fmla="*/ 57270 h 283805"/>
                      <a:gd name="connsiteX4" fmla="*/ 142340 w 160194"/>
                      <a:gd name="connsiteY4" fmla="*/ 39416 h 283805"/>
                      <a:gd name="connsiteX5" fmla="*/ 98204 w 160194"/>
                      <a:gd name="connsiteY5" fmla="*/ 39416 h 283805"/>
                      <a:gd name="connsiteX6" fmla="*/ 64210 w 160194"/>
                      <a:gd name="connsiteY6" fmla="*/ 14491 h 283805"/>
                      <a:gd name="connsiteX7" fmla="*/ 31929 w 160194"/>
                      <a:gd name="connsiteY7" fmla="*/ 208 h 283805"/>
                      <a:gd name="connsiteX8" fmla="*/ 6 w 160194"/>
                      <a:gd name="connsiteY8" fmla="*/ 36987 h 283805"/>
                      <a:gd name="connsiteX9" fmla="*/ 6 w 160194"/>
                      <a:gd name="connsiteY9" fmla="*/ 139400 h 283805"/>
                      <a:gd name="connsiteX10" fmla="*/ 35714 w 160194"/>
                      <a:gd name="connsiteY10" fmla="*/ 175108 h 283805"/>
                      <a:gd name="connsiteX11" fmla="*/ 70923 w 160194"/>
                      <a:gd name="connsiteY11" fmla="*/ 175108 h 283805"/>
                      <a:gd name="connsiteX12" fmla="*/ 70923 w 160194"/>
                      <a:gd name="connsiteY12" fmla="*/ 175108 h 283805"/>
                      <a:gd name="connsiteX13" fmla="*/ 113773 w 160194"/>
                      <a:gd name="connsiteY13" fmla="*/ 175108 h 283805"/>
                      <a:gd name="connsiteX14" fmla="*/ 113773 w 160194"/>
                      <a:gd name="connsiteY14" fmla="*/ 265951 h 283805"/>
                      <a:gd name="connsiteX15" fmla="*/ 131628 w 160194"/>
                      <a:gd name="connsiteY15" fmla="*/ 283805 h 283805"/>
                      <a:gd name="connsiteX16" fmla="*/ 149482 w 160194"/>
                      <a:gd name="connsiteY16" fmla="*/ 265951 h 283805"/>
                      <a:gd name="connsiteX17" fmla="*/ 149482 w 160194"/>
                      <a:gd name="connsiteY17" fmla="*/ 157040 h 283805"/>
                      <a:gd name="connsiteX18" fmla="*/ 131628 w 160194"/>
                      <a:gd name="connsiteY18" fmla="*/ 139185 h 283805"/>
                      <a:gd name="connsiteX19" fmla="*/ 70923 w 160194"/>
                      <a:gd name="connsiteY19" fmla="*/ 139185 h 283805"/>
                      <a:gd name="connsiteX20" fmla="*/ 70923 w 160194"/>
                      <a:gd name="connsiteY20" fmla="*/ 63626 h 283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0194" h="283805">
                        <a:moveTo>
                          <a:pt x="81778" y="71696"/>
                        </a:moveTo>
                        <a:cubicBezTo>
                          <a:pt x="84856" y="73916"/>
                          <a:pt x="88553" y="75116"/>
                          <a:pt x="92348" y="75124"/>
                        </a:cubicBezTo>
                        <a:lnTo>
                          <a:pt x="142340" y="75124"/>
                        </a:lnTo>
                        <a:cubicBezTo>
                          <a:pt x="152201" y="75124"/>
                          <a:pt x="160194" y="67130"/>
                          <a:pt x="160194" y="57270"/>
                        </a:cubicBezTo>
                        <a:cubicBezTo>
                          <a:pt x="160194" y="47409"/>
                          <a:pt x="152201" y="39416"/>
                          <a:pt x="142340" y="39416"/>
                        </a:cubicBezTo>
                        <a:lnTo>
                          <a:pt x="98204" y="39416"/>
                        </a:lnTo>
                        <a:lnTo>
                          <a:pt x="64210" y="14491"/>
                        </a:lnTo>
                        <a:cubicBezTo>
                          <a:pt x="56786" y="4290"/>
                          <a:pt x="44471" y="-1159"/>
                          <a:pt x="31929" y="208"/>
                        </a:cubicBezTo>
                        <a:cubicBezTo>
                          <a:pt x="13451" y="2505"/>
                          <a:pt x="-319" y="18370"/>
                          <a:pt x="6" y="36987"/>
                        </a:cubicBezTo>
                        <a:lnTo>
                          <a:pt x="6" y="139400"/>
                        </a:lnTo>
                        <a:cubicBezTo>
                          <a:pt x="6" y="159121"/>
                          <a:pt x="15993" y="175108"/>
                          <a:pt x="35714" y="175108"/>
                        </a:cubicBezTo>
                        <a:lnTo>
                          <a:pt x="70923" y="175108"/>
                        </a:lnTo>
                        <a:lnTo>
                          <a:pt x="70923" y="175108"/>
                        </a:lnTo>
                        <a:lnTo>
                          <a:pt x="113773" y="175108"/>
                        </a:lnTo>
                        <a:lnTo>
                          <a:pt x="113773" y="265951"/>
                        </a:lnTo>
                        <a:cubicBezTo>
                          <a:pt x="113773" y="275811"/>
                          <a:pt x="121767" y="283805"/>
                          <a:pt x="131628" y="283805"/>
                        </a:cubicBezTo>
                        <a:cubicBezTo>
                          <a:pt x="141488" y="283805"/>
                          <a:pt x="149482" y="275811"/>
                          <a:pt x="149482" y="265951"/>
                        </a:cubicBezTo>
                        <a:lnTo>
                          <a:pt x="149482" y="157040"/>
                        </a:lnTo>
                        <a:cubicBezTo>
                          <a:pt x="149482" y="147179"/>
                          <a:pt x="141488" y="139185"/>
                          <a:pt x="131628" y="139185"/>
                        </a:cubicBezTo>
                        <a:lnTo>
                          <a:pt x="70923" y="139185"/>
                        </a:lnTo>
                        <a:lnTo>
                          <a:pt x="70923" y="6362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4" name="Freeform: Shape 46">
                    <a:extLst>
                      <a:ext uri="{FF2B5EF4-FFF2-40B4-BE49-F238E27FC236}">
                        <a16:creationId xmlns:a16="http://schemas.microsoft.com/office/drawing/2014/main" id="{60BCE5BF-B251-4C30-AF78-08B810CA9A02}"/>
                      </a:ext>
                    </a:extLst>
                  </p:cNvPr>
                  <p:cNvSpPr/>
                  <p:nvPr/>
                </p:nvSpPr>
                <p:spPr>
                  <a:xfrm>
                    <a:off x="7868311" y="3863262"/>
                    <a:ext cx="71417" cy="71417"/>
                  </a:xfrm>
                  <a:custGeom>
                    <a:avLst/>
                    <a:gdLst>
                      <a:gd name="connsiteX0" fmla="*/ 35709 w 71417"/>
                      <a:gd name="connsiteY0" fmla="*/ 71417 h 71417"/>
                      <a:gd name="connsiteX1" fmla="*/ 71417 w 71417"/>
                      <a:gd name="connsiteY1" fmla="*/ 35709 h 71417"/>
                      <a:gd name="connsiteX2" fmla="*/ 35709 w 71417"/>
                      <a:gd name="connsiteY2" fmla="*/ 0 h 71417"/>
                      <a:gd name="connsiteX3" fmla="*/ 0 w 71417"/>
                      <a:gd name="connsiteY3" fmla="*/ 35709 h 71417"/>
                      <a:gd name="connsiteX4" fmla="*/ 35709 w 71417"/>
                      <a:gd name="connsiteY4" fmla="*/ 71417 h 71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17" h="71417">
                        <a:moveTo>
                          <a:pt x="35709" y="71417"/>
                        </a:moveTo>
                        <a:cubicBezTo>
                          <a:pt x="55430" y="71417"/>
                          <a:pt x="71417" y="55430"/>
                          <a:pt x="71417" y="35709"/>
                        </a:cubicBezTo>
                        <a:cubicBezTo>
                          <a:pt x="71417" y="15987"/>
                          <a:pt x="55430" y="0"/>
                          <a:pt x="35709" y="0"/>
                        </a:cubicBezTo>
                        <a:cubicBezTo>
                          <a:pt x="15987" y="0"/>
                          <a:pt x="0" y="15987"/>
                          <a:pt x="0" y="35709"/>
                        </a:cubicBezTo>
                        <a:cubicBezTo>
                          <a:pt x="0" y="55430"/>
                          <a:pt x="15987" y="71417"/>
                          <a:pt x="35709" y="714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5" name="Freeform: Shape 47">
                    <a:extLst>
                      <a:ext uri="{FF2B5EF4-FFF2-40B4-BE49-F238E27FC236}">
                        <a16:creationId xmlns:a16="http://schemas.microsoft.com/office/drawing/2014/main" id="{3571E81B-DAD1-4226-909B-2E2E25B22E7C}"/>
                      </a:ext>
                    </a:extLst>
                  </p:cNvPr>
                  <p:cNvSpPr/>
                  <p:nvPr/>
                </p:nvSpPr>
                <p:spPr>
                  <a:xfrm>
                    <a:off x="7779039" y="3943542"/>
                    <a:ext cx="160051" cy="284162"/>
                  </a:xfrm>
                  <a:custGeom>
                    <a:avLst/>
                    <a:gdLst>
                      <a:gd name="connsiteX0" fmla="*/ 128265 w 160051"/>
                      <a:gd name="connsiteY0" fmla="*/ 208 h 284162"/>
                      <a:gd name="connsiteX1" fmla="*/ 95985 w 160051"/>
                      <a:gd name="connsiteY1" fmla="*/ 14491 h 284162"/>
                      <a:gd name="connsiteX2" fmla="*/ 61990 w 160051"/>
                      <a:gd name="connsiteY2" fmla="*/ 39773 h 284162"/>
                      <a:gd name="connsiteX3" fmla="*/ 17854 w 160051"/>
                      <a:gd name="connsiteY3" fmla="*/ 39773 h 284162"/>
                      <a:gd name="connsiteX4" fmla="*/ 0 w 160051"/>
                      <a:gd name="connsiteY4" fmla="*/ 57627 h 284162"/>
                      <a:gd name="connsiteX5" fmla="*/ 17854 w 160051"/>
                      <a:gd name="connsiteY5" fmla="*/ 75481 h 284162"/>
                      <a:gd name="connsiteX6" fmla="*/ 67846 w 160051"/>
                      <a:gd name="connsiteY6" fmla="*/ 75481 h 284162"/>
                      <a:gd name="connsiteX7" fmla="*/ 78416 w 160051"/>
                      <a:gd name="connsiteY7" fmla="*/ 72053 h 284162"/>
                      <a:gd name="connsiteX8" fmla="*/ 89271 w 160051"/>
                      <a:gd name="connsiteY8" fmla="*/ 63983 h 284162"/>
                      <a:gd name="connsiteX9" fmla="*/ 89271 w 160051"/>
                      <a:gd name="connsiteY9" fmla="*/ 139757 h 284162"/>
                      <a:gd name="connsiteX10" fmla="*/ 28781 w 160051"/>
                      <a:gd name="connsiteY10" fmla="*/ 139757 h 284162"/>
                      <a:gd name="connsiteX11" fmla="*/ 10927 w 160051"/>
                      <a:gd name="connsiteY11" fmla="*/ 157611 h 284162"/>
                      <a:gd name="connsiteX12" fmla="*/ 10927 w 160051"/>
                      <a:gd name="connsiteY12" fmla="*/ 266308 h 284162"/>
                      <a:gd name="connsiteX13" fmla="*/ 28781 w 160051"/>
                      <a:gd name="connsiteY13" fmla="*/ 284162 h 284162"/>
                      <a:gd name="connsiteX14" fmla="*/ 46635 w 160051"/>
                      <a:gd name="connsiteY14" fmla="*/ 266308 h 284162"/>
                      <a:gd name="connsiteX15" fmla="*/ 46635 w 160051"/>
                      <a:gd name="connsiteY15" fmla="*/ 175465 h 284162"/>
                      <a:gd name="connsiteX16" fmla="*/ 89486 w 160051"/>
                      <a:gd name="connsiteY16" fmla="*/ 175465 h 284162"/>
                      <a:gd name="connsiteX17" fmla="*/ 89486 w 160051"/>
                      <a:gd name="connsiteY17" fmla="*/ 175465 h 284162"/>
                      <a:gd name="connsiteX18" fmla="*/ 124337 w 160051"/>
                      <a:gd name="connsiteY18" fmla="*/ 175465 h 284162"/>
                      <a:gd name="connsiteX19" fmla="*/ 160046 w 160051"/>
                      <a:gd name="connsiteY19" fmla="*/ 139757 h 284162"/>
                      <a:gd name="connsiteX20" fmla="*/ 160046 w 160051"/>
                      <a:gd name="connsiteY20" fmla="*/ 36987 h 284162"/>
                      <a:gd name="connsiteX21" fmla="*/ 128265 w 160051"/>
                      <a:gd name="connsiteY21" fmla="*/ 208 h 28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60051" h="284162">
                        <a:moveTo>
                          <a:pt x="128265" y="208"/>
                        </a:moveTo>
                        <a:cubicBezTo>
                          <a:pt x="115723" y="-1159"/>
                          <a:pt x="103409" y="4290"/>
                          <a:pt x="95985" y="14491"/>
                        </a:cubicBezTo>
                        <a:lnTo>
                          <a:pt x="61990" y="39773"/>
                        </a:lnTo>
                        <a:lnTo>
                          <a:pt x="17854" y="39773"/>
                        </a:lnTo>
                        <a:cubicBezTo>
                          <a:pt x="7994" y="39773"/>
                          <a:pt x="0" y="47766"/>
                          <a:pt x="0" y="57627"/>
                        </a:cubicBezTo>
                        <a:cubicBezTo>
                          <a:pt x="0" y="67488"/>
                          <a:pt x="7994" y="75481"/>
                          <a:pt x="17854" y="75481"/>
                        </a:cubicBezTo>
                        <a:lnTo>
                          <a:pt x="67846" y="75481"/>
                        </a:lnTo>
                        <a:cubicBezTo>
                          <a:pt x="71641" y="75473"/>
                          <a:pt x="75338" y="74274"/>
                          <a:pt x="78416" y="72053"/>
                        </a:cubicBezTo>
                        <a:lnTo>
                          <a:pt x="89271" y="63983"/>
                        </a:lnTo>
                        <a:lnTo>
                          <a:pt x="89271" y="139757"/>
                        </a:lnTo>
                        <a:lnTo>
                          <a:pt x="28781" y="139757"/>
                        </a:lnTo>
                        <a:cubicBezTo>
                          <a:pt x="18921" y="139757"/>
                          <a:pt x="10927" y="147750"/>
                          <a:pt x="10927" y="157611"/>
                        </a:cubicBezTo>
                        <a:lnTo>
                          <a:pt x="10927" y="266308"/>
                        </a:lnTo>
                        <a:cubicBezTo>
                          <a:pt x="10927" y="276169"/>
                          <a:pt x="18921" y="284162"/>
                          <a:pt x="28781" y="284162"/>
                        </a:cubicBezTo>
                        <a:cubicBezTo>
                          <a:pt x="38642" y="284162"/>
                          <a:pt x="46635" y="276169"/>
                          <a:pt x="46635" y="266308"/>
                        </a:cubicBezTo>
                        <a:lnTo>
                          <a:pt x="46635" y="175465"/>
                        </a:lnTo>
                        <a:lnTo>
                          <a:pt x="89486" y="175465"/>
                        </a:lnTo>
                        <a:lnTo>
                          <a:pt x="89486" y="175465"/>
                        </a:lnTo>
                        <a:lnTo>
                          <a:pt x="124337" y="175465"/>
                        </a:lnTo>
                        <a:cubicBezTo>
                          <a:pt x="144058" y="175465"/>
                          <a:pt x="160046" y="159478"/>
                          <a:pt x="160046" y="139757"/>
                        </a:cubicBezTo>
                        <a:lnTo>
                          <a:pt x="160046" y="36987"/>
                        </a:lnTo>
                        <a:cubicBezTo>
                          <a:pt x="160379" y="18417"/>
                          <a:pt x="146687" y="2571"/>
                          <a:pt x="128265" y="20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6" name="Freeform: Shape 48">
                    <a:extLst>
                      <a:ext uri="{FF2B5EF4-FFF2-40B4-BE49-F238E27FC236}">
                        <a16:creationId xmlns:a16="http://schemas.microsoft.com/office/drawing/2014/main" id="{0FEEEB21-904D-4DE0-B12D-28207A8609E4}"/>
                      </a:ext>
                    </a:extLst>
                  </p:cNvPr>
                  <p:cNvSpPr/>
                  <p:nvPr/>
                </p:nvSpPr>
                <p:spPr>
                  <a:xfrm>
                    <a:off x="7575500" y="4033307"/>
                    <a:ext cx="271385" cy="199968"/>
                  </a:xfrm>
                  <a:custGeom>
                    <a:avLst/>
                    <a:gdLst>
                      <a:gd name="connsiteX0" fmla="*/ 257102 w 271385"/>
                      <a:gd name="connsiteY0" fmla="*/ 0 h 199968"/>
                      <a:gd name="connsiteX1" fmla="*/ 14283 w 271385"/>
                      <a:gd name="connsiteY1" fmla="*/ 0 h 199968"/>
                      <a:gd name="connsiteX2" fmla="*/ 0 w 271385"/>
                      <a:gd name="connsiteY2" fmla="*/ 14283 h 199968"/>
                      <a:gd name="connsiteX3" fmla="*/ 14283 w 271385"/>
                      <a:gd name="connsiteY3" fmla="*/ 28567 h 199968"/>
                      <a:gd name="connsiteX4" fmla="*/ 121409 w 271385"/>
                      <a:gd name="connsiteY4" fmla="*/ 28567 h 199968"/>
                      <a:gd name="connsiteX5" fmla="*/ 121409 w 271385"/>
                      <a:gd name="connsiteY5" fmla="*/ 171401 h 199968"/>
                      <a:gd name="connsiteX6" fmla="*/ 78559 w 271385"/>
                      <a:gd name="connsiteY6" fmla="*/ 171401 h 199968"/>
                      <a:gd name="connsiteX7" fmla="*/ 78559 w 271385"/>
                      <a:gd name="connsiteY7" fmla="*/ 199968 h 199968"/>
                      <a:gd name="connsiteX8" fmla="*/ 192826 w 271385"/>
                      <a:gd name="connsiteY8" fmla="*/ 199968 h 199968"/>
                      <a:gd name="connsiteX9" fmla="*/ 192826 w 271385"/>
                      <a:gd name="connsiteY9" fmla="*/ 171401 h 199968"/>
                      <a:gd name="connsiteX10" fmla="*/ 149976 w 271385"/>
                      <a:gd name="connsiteY10" fmla="*/ 171401 h 199968"/>
                      <a:gd name="connsiteX11" fmla="*/ 149976 w 271385"/>
                      <a:gd name="connsiteY11" fmla="*/ 28567 h 199968"/>
                      <a:gd name="connsiteX12" fmla="*/ 257102 w 271385"/>
                      <a:gd name="connsiteY12" fmla="*/ 28567 h 199968"/>
                      <a:gd name="connsiteX13" fmla="*/ 271385 w 271385"/>
                      <a:gd name="connsiteY13" fmla="*/ 14283 h 199968"/>
                      <a:gd name="connsiteX14" fmla="*/ 257102 w 271385"/>
                      <a:gd name="connsiteY14" fmla="*/ 0 h 19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1385" h="199968">
                        <a:moveTo>
                          <a:pt x="257102" y="0"/>
                        </a:moveTo>
                        <a:lnTo>
                          <a:pt x="14283" y="0"/>
                        </a:lnTo>
                        <a:cubicBezTo>
                          <a:pt x="6395" y="0"/>
                          <a:pt x="0" y="6395"/>
                          <a:pt x="0" y="14283"/>
                        </a:cubicBezTo>
                        <a:cubicBezTo>
                          <a:pt x="0" y="22172"/>
                          <a:pt x="6395" y="28567"/>
                          <a:pt x="14283" y="28567"/>
                        </a:cubicBezTo>
                        <a:lnTo>
                          <a:pt x="121409" y="28567"/>
                        </a:lnTo>
                        <a:lnTo>
                          <a:pt x="121409" y="171401"/>
                        </a:lnTo>
                        <a:lnTo>
                          <a:pt x="78559" y="171401"/>
                        </a:lnTo>
                        <a:lnTo>
                          <a:pt x="78559" y="199968"/>
                        </a:lnTo>
                        <a:lnTo>
                          <a:pt x="192826" y="199968"/>
                        </a:lnTo>
                        <a:lnTo>
                          <a:pt x="192826" y="171401"/>
                        </a:lnTo>
                        <a:lnTo>
                          <a:pt x="149976" y="171401"/>
                        </a:lnTo>
                        <a:lnTo>
                          <a:pt x="149976" y="28567"/>
                        </a:lnTo>
                        <a:lnTo>
                          <a:pt x="257102" y="28567"/>
                        </a:lnTo>
                        <a:cubicBezTo>
                          <a:pt x="264991" y="28567"/>
                          <a:pt x="271385" y="22172"/>
                          <a:pt x="271385" y="14283"/>
                        </a:cubicBezTo>
                        <a:cubicBezTo>
                          <a:pt x="271385" y="6395"/>
                          <a:pt x="264991" y="0"/>
                          <a:pt x="25710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7" name="Freeform: Shape 49">
                    <a:extLst>
                      <a:ext uri="{FF2B5EF4-FFF2-40B4-BE49-F238E27FC236}">
                        <a16:creationId xmlns:a16="http://schemas.microsoft.com/office/drawing/2014/main" id="{A8D63AEB-5CC2-4392-84EC-8F25963A3F16}"/>
                      </a:ext>
                    </a:extLst>
                  </p:cNvPr>
                  <p:cNvSpPr/>
                  <p:nvPr/>
                </p:nvSpPr>
                <p:spPr>
                  <a:xfrm>
                    <a:off x="7439808" y="3976173"/>
                    <a:ext cx="142834" cy="257101"/>
                  </a:xfrm>
                  <a:custGeom>
                    <a:avLst/>
                    <a:gdLst>
                      <a:gd name="connsiteX0" fmla="*/ 128551 w 142834"/>
                      <a:gd name="connsiteY0" fmla="*/ 157118 h 257101"/>
                      <a:gd name="connsiteX1" fmla="*/ 28567 w 142834"/>
                      <a:gd name="connsiteY1" fmla="*/ 157118 h 257101"/>
                      <a:gd name="connsiteX2" fmla="*/ 28567 w 142834"/>
                      <a:gd name="connsiteY2" fmla="*/ 14283 h 257101"/>
                      <a:gd name="connsiteX3" fmla="*/ 14283 w 142834"/>
                      <a:gd name="connsiteY3" fmla="*/ 0 h 257101"/>
                      <a:gd name="connsiteX4" fmla="*/ 0 w 142834"/>
                      <a:gd name="connsiteY4" fmla="*/ 14283 h 257101"/>
                      <a:gd name="connsiteX5" fmla="*/ 0 w 142834"/>
                      <a:gd name="connsiteY5" fmla="*/ 171401 h 257101"/>
                      <a:gd name="connsiteX6" fmla="*/ 14283 w 142834"/>
                      <a:gd name="connsiteY6" fmla="*/ 185685 h 257101"/>
                      <a:gd name="connsiteX7" fmla="*/ 57134 w 142834"/>
                      <a:gd name="connsiteY7" fmla="*/ 185685 h 257101"/>
                      <a:gd name="connsiteX8" fmla="*/ 57134 w 142834"/>
                      <a:gd name="connsiteY8" fmla="*/ 228535 h 257101"/>
                      <a:gd name="connsiteX9" fmla="*/ 28567 w 142834"/>
                      <a:gd name="connsiteY9" fmla="*/ 228535 h 257101"/>
                      <a:gd name="connsiteX10" fmla="*/ 28567 w 142834"/>
                      <a:gd name="connsiteY10" fmla="*/ 257102 h 257101"/>
                      <a:gd name="connsiteX11" fmla="*/ 114268 w 142834"/>
                      <a:gd name="connsiteY11" fmla="*/ 257102 h 257101"/>
                      <a:gd name="connsiteX12" fmla="*/ 114268 w 142834"/>
                      <a:gd name="connsiteY12" fmla="*/ 228535 h 257101"/>
                      <a:gd name="connsiteX13" fmla="*/ 85701 w 142834"/>
                      <a:gd name="connsiteY13" fmla="*/ 228535 h 257101"/>
                      <a:gd name="connsiteX14" fmla="*/ 85701 w 142834"/>
                      <a:gd name="connsiteY14" fmla="*/ 185685 h 257101"/>
                      <a:gd name="connsiteX15" fmla="*/ 128551 w 142834"/>
                      <a:gd name="connsiteY15" fmla="*/ 185685 h 257101"/>
                      <a:gd name="connsiteX16" fmla="*/ 142834 w 142834"/>
                      <a:gd name="connsiteY16" fmla="*/ 171401 h 257101"/>
                      <a:gd name="connsiteX17" fmla="*/ 128551 w 142834"/>
                      <a:gd name="connsiteY17" fmla="*/ 157118 h 257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834" h="257101">
                        <a:moveTo>
                          <a:pt x="128551" y="157118"/>
                        </a:moveTo>
                        <a:lnTo>
                          <a:pt x="28567" y="157118"/>
                        </a:lnTo>
                        <a:lnTo>
                          <a:pt x="28567" y="14283"/>
                        </a:lnTo>
                        <a:cubicBezTo>
                          <a:pt x="28567" y="6395"/>
                          <a:pt x="22172" y="0"/>
                          <a:pt x="14283" y="0"/>
                        </a:cubicBezTo>
                        <a:cubicBezTo>
                          <a:pt x="6395" y="0"/>
                          <a:pt x="0" y="6395"/>
                          <a:pt x="0" y="14283"/>
                        </a:cubicBezTo>
                        <a:lnTo>
                          <a:pt x="0" y="171401"/>
                        </a:lnTo>
                        <a:cubicBezTo>
                          <a:pt x="0" y="179290"/>
                          <a:pt x="6395" y="185685"/>
                          <a:pt x="14283" y="185685"/>
                        </a:cubicBezTo>
                        <a:lnTo>
                          <a:pt x="57134" y="185685"/>
                        </a:lnTo>
                        <a:lnTo>
                          <a:pt x="57134" y="228535"/>
                        </a:lnTo>
                        <a:lnTo>
                          <a:pt x="28567" y="228535"/>
                        </a:lnTo>
                        <a:lnTo>
                          <a:pt x="28567" y="257102"/>
                        </a:lnTo>
                        <a:lnTo>
                          <a:pt x="114268" y="257102"/>
                        </a:lnTo>
                        <a:lnTo>
                          <a:pt x="114268" y="228535"/>
                        </a:lnTo>
                        <a:lnTo>
                          <a:pt x="85701" y="228535"/>
                        </a:lnTo>
                        <a:lnTo>
                          <a:pt x="85701" y="185685"/>
                        </a:lnTo>
                        <a:lnTo>
                          <a:pt x="128551" y="185685"/>
                        </a:lnTo>
                        <a:cubicBezTo>
                          <a:pt x="136440" y="185685"/>
                          <a:pt x="142834" y="179290"/>
                          <a:pt x="142834" y="171401"/>
                        </a:cubicBezTo>
                        <a:cubicBezTo>
                          <a:pt x="142834" y="163513"/>
                          <a:pt x="136440" y="157118"/>
                          <a:pt x="128551" y="15711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88" name="Freeform: Shape 50">
                    <a:extLst>
                      <a:ext uri="{FF2B5EF4-FFF2-40B4-BE49-F238E27FC236}">
                        <a16:creationId xmlns:a16="http://schemas.microsoft.com/office/drawing/2014/main" id="{7C47057D-7333-4303-A5FB-C11230EC2C6D}"/>
                      </a:ext>
                    </a:extLst>
                  </p:cNvPr>
                  <p:cNvSpPr/>
                  <p:nvPr/>
                </p:nvSpPr>
                <p:spPr>
                  <a:xfrm>
                    <a:off x="7839744" y="3979744"/>
                    <a:ext cx="142834" cy="253531"/>
                  </a:xfrm>
                  <a:custGeom>
                    <a:avLst/>
                    <a:gdLst>
                      <a:gd name="connsiteX0" fmla="*/ 128551 w 142834"/>
                      <a:gd name="connsiteY0" fmla="*/ 0 h 253531"/>
                      <a:gd name="connsiteX1" fmla="*/ 114268 w 142834"/>
                      <a:gd name="connsiteY1" fmla="*/ 14283 h 253531"/>
                      <a:gd name="connsiteX2" fmla="*/ 114268 w 142834"/>
                      <a:gd name="connsiteY2" fmla="*/ 153547 h 253531"/>
                      <a:gd name="connsiteX3" fmla="*/ 14283 w 142834"/>
                      <a:gd name="connsiteY3" fmla="*/ 153547 h 253531"/>
                      <a:gd name="connsiteX4" fmla="*/ 0 w 142834"/>
                      <a:gd name="connsiteY4" fmla="*/ 167830 h 253531"/>
                      <a:gd name="connsiteX5" fmla="*/ 14283 w 142834"/>
                      <a:gd name="connsiteY5" fmla="*/ 182114 h 253531"/>
                      <a:gd name="connsiteX6" fmla="*/ 57134 w 142834"/>
                      <a:gd name="connsiteY6" fmla="*/ 182114 h 253531"/>
                      <a:gd name="connsiteX7" fmla="*/ 57134 w 142834"/>
                      <a:gd name="connsiteY7" fmla="*/ 224964 h 253531"/>
                      <a:gd name="connsiteX8" fmla="*/ 28567 w 142834"/>
                      <a:gd name="connsiteY8" fmla="*/ 224964 h 253531"/>
                      <a:gd name="connsiteX9" fmla="*/ 28567 w 142834"/>
                      <a:gd name="connsiteY9" fmla="*/ 253531 h 253531"/>
                      <a:gd name="connsiteX10" fmla="*/ 114268 w 142834"/>
                      <a:gd name="connsiteY10" fmla="*/ 253531 h 253531"/>
                      <a:gd name="connsiteX11" fmla="*/ 114268 w 142834"/>
                      <a:gd name="connsiteY11" fmla="*/ 224964 h 253531"/>
                      <a:gd name="connsiteX12" fmla="*/ 85701 w 142834"/>
                      <a:gd name="connsiteY12" fmla="*/ 224964 h 253531"/>
                      <a:gd name="connsiteX13" fmla="*/ 85701 w 142834"/>
                      <a:gd name="connsiteY13" fmla="*/ 182114 h 253531"/>
                      <a:gd name="connsiteX14" fmla="*/ 128551 w 142834"/>
                      <a:gd name="connsiteY14" fmla="*/ 182114 h 253531"/>
                      <a:gd name="connsiteX15" fmla="*/ 142834 w 142834"/>
                      <a:gd name="connsiteY15" fmla="*/ 167830 h 253531"/>
                      <a:gd name="connsiteX16" fmla="*/ 142834 w 142834"/>
                      <a:gd name="connsiteY16" fmla="*/ 14283 h 253531"/>
                      <a:gd name="connsiteX17" fmla="*/ 128551 w 142834"/>
                      <a:gd name="connsiteY17" fmla="*/ 0 h 253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834" h="253531">
                        <a:moveTo>
                          <a:pt x="128551" y="0"/>
                        </a:moveTo>
                        <a:cubicBezTo>
                          <a:pt x="120662" y="0"/>
                          <a:pt x="114268" y="6395"/>
                          <a:pt x="114268" y="14283"/>
                        </a:cubicBezTo>
                        <a:lnTo>
                          <a:pt x="114268" y="153547"/>
                        </a:lnTo>
                        <a:lnTo>
                          <a:pt x="14283" y="153547"/>
                        </a:lnTo>
                        <a:cubicBezTo>
                          <a:pt x="6395" y="153547"/>
                          <a:pt x="0" y="159942"/>
                          <a:pt x="0" y="167830"/>
                        </a:cubicBezTo>
                        <a:cubicBezTo>
                          <a:pt x="0" y="175719"/>
                          <a:pt x="6395" y="182114"/>
                          <a:pt x="14283" y="182114"/>
                        </a:cubicBezTo>
                        <a:lnTo>
                          <a:pt x="57134" y="182114"/>
                        </a:lnTo>
                        <a:lnTo>
                          <a:pt x="57134" y="224964"/>
                        </a:lnTo>
                        <a:lnTo>
                          <a:pt x="28567" y="224964"/>
                        </a:lnTo>
                        <a:lnTo>
                          <a:pt x="28567" y="253531"/>
                        </a:lnTo>
                        <a:lnTo>
                          <a:pt x="114268" y="253531"/>
                        </a:lnTo>
                        <a:lnTo>
                          <a:pt x="114268" y="224964"/>
                        </a:lnTo>
                        <a:lnTo>
                          <a:pt x="85701" y="224964"/>
                        </a:lnTo>
                        <a:lnTo>
                          <a:pt x="85701" y="182114"/>
                        </a:lnTo>
                        <a:lnTo>
                          <a:pt x="128551" y="182114"/>
                        </a:lnTo>
                        <a:cubicBezTo>
                          <a:pt x="136440" y="182114"/>
                          <a:pt x="142834" y="175719"/>
                          <a:pt x="142834" y="167830"/>
                        </a:cubicBezTo>
                        <a:lnTo>
                          <a:pt x="142834" y="14283"/>
                        </a:lnTo>
                        <a:cubicBezTo>
                          <a:pt x="142834" y="6395"/>
                          <a:pt x="136440" y="0"/>
                          <a:pt x="12855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  <p:grpSp>
              <p:nvGrpSpPr>
                <p:cNvPr id="277" name="Graphic 29" descr="Lightbulb">
                  <a:extLst>
                    <a:ext uri="{FF2B5EF4-FFF2-40B4-BE49-F238E27FC236}">
                      <a16:creationId xmlns:a16="http://schemas.microsoft.com/office/drawing/2014/main" id="{5AC2E4D4-5F27-491A-BC67-EEBA585C2FCB}"/>
                    </a:ext>
                  </a:extLst>
                </p:cNvPr>
                <p:cNvGrpSpPr/>
                <p:nvPr/>
              </p:nvGrpSpPr>
              <p:grpSpPr>
                <a:xfrm>
                  <a:off x="1192626" y="2733511"/>
                  <a:ext cx="1242663" cy="1242659"/>
                  <a:chOff x="1820651" y="3139413"/>
                  <a:chExt cx="685605" cy="68560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94" name="Freeform: Shape 5">
                    <a:extLst>
                      <a:ext uri="{FF2B5EF4-FFF2-40B4-BE49-F238E27FC236}">
                        <a16:creationId xmlns:a16="http://schemas.microsoft.com/office/drawing/2014/main" id="{05D4A534-CB66-4268-8774-5BC6CC87057C}"/>
                      </a:ext>
                    </a:extLst>
                  </p:cNvPr>
                  <p:cNvSpPr/>
                  <p:nvPr/>
                </p:nvSpPr>
                <p:spPr>
                  <a:xfrm>
                    <a:off x="2070611" y="3596483"/>
                    <a:ext cx="185684" cy="42850"/>
                  </a:xfrm>
                  <a:custGeom>
                    <a:avLst/>
                    <a:gdLst>
                      <a:gd name="connsiteX0" fmla="*/ 21425 w 185684"/>
                      <a:gd name="connsiteY0" fmla="*/ 0 h 42850"/>
                      <a:gd name="connsiteX1" fmla="*/ 164260 w 185684"/>
                      <a:gd name="connsiteY1" fmla="*/ 0 h 42850"/>
                      <a:gd name="connsiteX2" fmla="*/ 185685 w 185684"/>
                      <a:gd name="connsiteY2" fmla="*/ 21425 h 42850"/>
                      <a:gd name="connsiteX3" fmla="*/ 164260 w 185684"/>
                      <a:gd name="connsiteY3" fmla="*/ 42850 h 42850"/>
                      <a:gd name="connsiteX4" fmla="*/ 21425 w 185684"/>
                      <a:gd name="connsiteY4" fmla="*/ 42850 h 42850"/>
                      <a:gd name="connsiteX5" fmla="*/ 0 w 185684"/>
                      <a:gd name="connsiteY5" fmla="*/ 21425 h 42850"/>
                      <a:gd name="connsiteX6" fmla="*/ 21425 w 185684"/>
                      <a:gd name="connsiteY6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684" h="42850">
                        <a:moveTo>
                          <a:pt x="21425" y="0"/>
                        </a:moveTo>
                        <a:lnTo>
                          <a:pt x="164260" y="0"/>
                        </a:lnTo>
                        <a:cubicBezTo>
                          <a:pt x="176400" y="0"/>
                          <a:pt x="185685" y="9284"/>
                          <a:pt x="185685" y="21425"/>
                        </a:cubicBezTo>
                        <a:cubicBezTo>
                          <a:pt x="185685" y="33566"/>
                          <a:pt x="176400" y="42850"/>
                          <a:pt x="164260" y="42850"/>
                        </a:cubicBezTo>
                        <a:lnTo>
                          <a:pt x="21425" y="42850"/>
                        </a:lnTo>
                        <a:cubicBezTo>
                          <a:pt x="9284" y="42850"/>
                          <a:pt x="0" y="33566"/>
                          <a:pt x="0" y="21425"/>
                        </a:cubicBezTo>
                        <a:cubicBezTo>
                          <a:pt x="0" y="9284"/>
                          <a:pt x="9284" y="0"/>
                          <a:pt x="2142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95" name="Freeform: Shape 6">
                    <a:extLst>
                      <a:ext uri="{FF2B5EF4-FFF2-40B4-BE49-F238E27FC236}">
                        <a16:creationId xmlns:a16="http://schemas.microsoft.com/office/drawing/2014/main" id="{FEA2B13F-8E35-442E-9356-7343FFD4BA3E}"/>
                      </a:ext>
                    </a:extLst>
                  </p:cNvPr>
                  <p:cNvSpPr/>
                  <p:nvPr/>
                </p:nvSpPr>
                <p:spPr>
                  <a:xfrm>
                    <a:off x="2070611" y="3667900"/>
                    <a:ext cx="185684" cy="42850"/>
                  </a:xfrm>
                  <a:custGeom>
                    <a:avLst/>
                    <a:gdLst>
                      <a:gd name="connsiteX0" fmla="*/ 21425 w 185684"/>
                      <a:gd name="connsiteY0" fmla="*/ 0 h 42850"/>
                      <a:gd name="connsiteX1" fmla="*/ 164260 w 185684"/>
                      <a:gd name="connsiteY1" fmla="*/ 0 h 42850"/>
                      <a:gd name="connsiteX2" fmla="*/ 185685 w 185684"/>
                      <a:gd name="connsiteY2" fmla="*/ 21425 h 42850"/>
                      <a:gd name="connsiteX3" fmla="*/ 164260 w 185684"/>
                      <a:gd name="connsiteY3" fmla="*/ 42850 h 42850"/>
                      <a:gd name="connsiteX4" fmla="*/ 21425 w 185684"/>
                      <a:gd name="connsiteY4" fmla="*/ 42850 h 42850"/>
                      <a:gd name="connsiteX5" fmla="*/ 0 w 185684"/>
                      <a:gd name="connsiteY5" fmla="*/ 21425 h 42850"/>
                      <a:gd name="connsiteX6" fmla="*/ 21425 w 185684"/>
                      <a:gd name="connsiteY6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684" h="42850">
                        <a:moveTo>
                          <a:pt x="21425" y="0"/>
                        </a:moveTo>
                        <a:lnTo>
                          <a:pt x="164260" y="0"/>
                        </a:lnTo>
                        <a:cubicBezTo>
                          <a:pt x="176400" y="0"/>
                          <a:pt x="185685" y="9284"/>
                          <a:pt x="185685" y="21425"/>
                        </a:cubicBezTo>
                        <a:cubicBezTo>
                          <a:pt x="185685" y="33566"/>
                          <a:pt x="176400" y="42850"/>
                          <a:pt x="164260" y="42850"/>
                        </a:cubicBezTo>
                        <a:lnTo>
                          <a:pt x="21425" y="42850"/>
                        </a:lnTo>
                        <a:cubicBezTo>
                          <a:pt x="9284" y="42850"/>
                          <a:pt x="0" y="33566"/>
                          <a:pt x="0" y="21425"/>
                        </a:cubicBezTo>
                        <a:cubicBezTo>
                          <a:pt x="0" y="9284"/>
                          <a:pt x="9284" y="0"/>
                          <a:pt x="2142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96" name="Freeform: Shape 7">
                    <a:extLst>
                      <a:ext uri="{FF2B5EF4-FFF2-40B4-BE49-F238E27FC236}">
                        <a16:creationId xmlns:a16="http://schemas.microsoft.com/office/drawing/2014/main" id="{1D86632B-0EC6-400A-9DAD-AEA52AA31ED7}"/>
                      </a:ext>
                    </a:extLst>
                  </p:cNvPr>
                  <p:cNvSpPr/>
                  <p:nvPr/>
                </p:nvSpPr>
                <p:spPr>
                  <a:xfrm>
                    <a:off x="2117032" y="3739317"/>
                    <a:ext cx="92842" cy="42850"/>
                  </a:xfrm>
                  <a:custGeom>
                    <a:avLst/>
                    <a:gdLst>
                      <a:gd name="connsiteX0" fmla="*/ 0 w 92842"/>
                      <a:gd name="connsiteY0" fmla="*/ 0 h 42850"/>
                      <a:gd name="connsiteX1" fmla="*/ 46421 w 92842"/>
                      <a:gd name="connsiteY1" fmla="*/ 42850 h 42850"/>
                      <a:gd name="connsiteX2" fmla="*/ 92842 w 92842"/>
                      <a:gd name="connsiteY2" fmla="*/ 0 h 42850"/>
                      <a:gd name="connsiteX3" fmla="*/ 0 w 92842"/>
                      <a:gd name="connsiteY3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2842" h="42850">
                        <a:moveTo>
                          <a:pt x="0" y="0"/>
                        </a:moveTo>
                        <a:cubicBezTo>
                          <a:pt x="2143" y="24282"/>
                          <a:pt x="22139" y="42850"/>
                          <a:pt x="46421" y="42850"/>
                        </a:cubicBezTo>
                        <a:cubicBezTo>
                          <a:pt x="70703" y="42850"/>
                          <a:pt x="90700" y="24282"/>
                          <a:pt x="92842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98" name="Freeform: Shape 8">
                    <a:extLst>
                      <a:ext uri="{FF2B5EF4-FFF2-40B4-BE49-F238E27FC236}">
                        <a16:creationId xmlns:a16="http://schemas.microsoft.com/office/drawing/2014/main" id="{36F16BB7-4523-45A3-B55F-A68DC9F96D26}"/>
                      </a:ext>
                    </a:extLst>
                  </p:cNvPr>
                  <p:cNvSpPr/>
                  <p:nvPr/>
                </p:nvSpPr>
                <p:spPr>
                  <a:xfrm>
                    <a:off x="1977768" y="3182263"/>
                    <a:ext cx="371369" cy="385652"/>
                  </a:xfrm>
                  <a:custGeom>
                    <a:avLst/>
                    <a:gdLst>
                      <a:gd name="connsiteX0" fmla="*/ 185685 w 371369"/>
                      <a:gd name="connsiteY0" fmla="*/ 0 h 385652"/>
                      <a:gd name="connsiteX1" fmla="*/ 185685 w 371369"/>
                      <a:gd name="connsiteY1" fmla="*/ 0 h 385652"/>
                      <a:gd name="connsiteX2" fmla="*/ 185685 w 371369"/>
                      <a:gd name="connsiteY2" fmla="*/ 0 h 385652"/>
                      <a:gd name="connsiteX3" fmla="*/ 0 w 371369"/>
                      <a:gd name="connsiteY3" fmla="*/ 183542 h 385652"/>
                      <a:gd name="connsiteX4" fmla="*/ 0 w 371369"/>
                      <a:gd name="connsiteY4" fmla="*/ 189970 h 385652"/>
                      <a:gd name="connsiteX5" fmla="*/ 12855 w 371369"/>
                      <a:gd name="connsiteY5" fmla="*/ 254245 h 385652"/>
                      <a:gd name="connsiteX6" fmla="*/ 44993 w 371369"/>
                      <a:gd name="connsiteY6" fmla="*/ 307094 h 385652"/>
                      <a:gd name="connsiteX7" fmla="*/ 88557 w 371369"/>
                      <a:gd name="connsiteY7" fmla="*/ 377797 h 385652"/>
                      <a:gd name="connsiteX8" fmla="*/ 101412 w 371369"/>
                      <a:gd name="connsiteY8" fmla="*/ 385653 h 385652"/>
                      <a:gd name="connsiteX9" fmla="*/ 269957 w 371369"/>
                      <a:gd name="connsiteY9" fmla="*/ 385653 h 385652"/>
                      <a:gd name="connsiteX10" fmla="*/ 282812 w 371369"/>
                      <a:gd name="connsiteY10" fmla="*/ 377797 h 385652"/>
                      <a:gd name="connsiteX11" fmla="*/ 326377 w 371369"/>
                      <a:gd name="connsiteY11" fmla="*/ 307094 h 385652"/>
                      <a:gd name="connsiteX12" fmla="*/ 358514 w 371369"/>
                      <a:gd name="connsiteY12" fmla="*/ 254245 h 385652"/>
                      <a:gd name="connsiteX13" fmla="*/ 371369 w 371369"/>
                      <a:gd name="connsiteY13" fmla="*/ 189970 h 385652"/>
                      <a:gd name="connsiteX14" fmla="*/ 371369 w 371369"/>
                      <a:gd name="connsiteY14" fmla="*/ 183542 h 385652"/>
                      <a:gd name="connsiteX15" fmla="*/ 185685 w 371369"/>
                      <a:gd name="connsiteY15" fmla="*/ 0 h 385652"/>
                      <a:gd name="connsiteX16" fmla="*/ 328519 w 371369"/>
                      <a:gd name="connsiteY16" fmla="*/ 189256 h 385652"/>
                      <a:gd name="connsiteX17" fmla="*/ 318521 w 371369"/>
                      <a:gd name="connsiteY17" fmla="*/ 239248 h 385652"/>
                      <a:gd name="connsiteX18" fmla="*/ 294239 w 371369"/>
                      <a:gd name="connsiteY18" fmla="*/ 278527 h 385652"/>
                      <a:gd name="connsiteX19" fmla="*/ 252817 w 371369"/>
                      <a:gd name="connsiteY19" fmla="*/ 342803 h 385652"/>
                      <a:gd name="connsiteX20" fmla="*/ 185685 w 371369"/>
                      <a:gd name="connsiteY20" fmla="*/ 342803 h 385652"/>
                      <a:gd name="connsiteX21" fmla="*/ 119267 w 371369"/>
                      <a:gd name="connsiteY21" fmla="*/ 342803 h 385652"/>
                      <a:gd name="connsiteX22" fmla="*/ 77845 w 371369"/>
                      <a:gd name="connsiteY22" fmla="*/ 278527 h 385652"/>
                      <a:gd name="connsiteX23" fmla="*/ 53563 w 371369"/>
                      <a:gd name="connsiteY23" fmla="*/ 239248 h 385652"/>
                      <a:gd name="connsiteX24" fmla="*/ 43564 w 371369"/>
                      <a:gd name="connsiteY24" fmla="*/ 189256 h 385652"/>
                      <a:gd name="connsiteX25" fmla="*/ 43564 w 371369"/>
                      <a:gd name="connsiteY25" fmla="*/ 183542 h 385652"/>
                      <a:gd name="connsiteX26" fmla="*/ 186399 w 371369"/>
                      <a:gd name="connsiteY26" fmla="*/ 42136 h 385652"/>
                      <a:gd name="connsiteX27" fmla="*/ 186399 w 371369"/>
                      <a:gd name="connsiteY27" fmla="*/ 42136 h 385652"/>
                      <a:gd name="connsiteX28" fmla="*/ 186399 w 371369"/>
                      <a:gd name="connsiteY28" fmla="*/ 42136 h 385652"/>
                      <a:gd name="connsiteX29" fmla="*/ 186399 w 371369"/>
                      <a:gd name="connsiteY29" fmla="*/ 42136 h 385652"/>
                      <a:gd name="connsiteX30" fmla="*/ 186399 w 371369"/>
                      <a:gd name="connsiteY30" fmla="*/ 42136 h 385652"/>
                      <a:gd name="connsiteX31" fmla="*/ 186399 w 371369"/>
                      <a:gd name="connsiteY31" fmla="*/ 42136 h 385652"/>
                      <a:gd name="connsiteX32" fmla="*/ 186399 w 371369"/>
                      <a:gd name="connsiteY32" fmla="*/ 42136 h 385652"/>
                      <a:gd name="connsiteX33" fmla="*/ 329233 w 371369"/>
                      <a:gd name="connsiteY33" fmla="*/ 183542 h 385652"/>
                      <a:gd name="connsiteX34" fmla="*/ 329233 w 371369"/>
                      <a:gd name="connsiteY34" fmla="*/ 189256 h 38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71369" h="385652">
                        <a:moveTo>
                          <a:pt x="185685" y="0"/>
                        </a:moveTo>
                        <a:cubicBezTo>
                          <a:pt x="185685" y="0"/>
                          <a:pt x="185685" y="0"/>
                          <a:pt x="185685" y="0"/>
                        </a:cubicBezTo>
                        <a:cubicBezTo>
                          <a:pt x="185685" y="0"/>
                          <a:pt x="185685" y="0"/>
                          <a:pt x="185685" y="0"/>
                        </a:cubicBezTo>
                        <a:cubicBezTo>
                          <a:pt x="84272" y="714"/>
                          <a:pt x="2143" y="82130"/>
                          <a:pt x="0" y="183542"/>
                        </a:cubicBezTo>
                        <a:lnTo>
                          <a:pt x="0" y="189970"/>
                        </a:lnTo>
                        <a:cubicBezTo>
                          <a:pt x="714" y="212109"/>
                          <a:pt x="4999" y="233534"/>
                          <a:pt x="12855" y="254245"/>
                        </a:cubicBezTo>
                        <a:cubicBezTo>
                          <a:pt x="20711" y="273528"/>
                          <a:pt x="31424" y="291382"/>
                          <a:pt x="44993" y="307094"/>
                        </a:cubicBezTo>
                        <a:cubicBezTo>
                          <a:pt x="62133" y="325662"/>
                          <a:pt x="80701" y="362085"/>
                          <a:pt x="88557" y="377797"/>
                        </a:cubicBezTo>
                        <a:cubicBezTo>
                          <a:pt x="90700" y="382796"/>
                          <a:pt x="95699" y="385653"/>
                          <a:pt x="101412" y="385653"/>
                        </a:cubicBezTo>
                        <a:lnTo>
                          <a:pt x="269957" y="385653"/>
                        </a:lnTo>
                        <a:cubicBezTo>
                          <a:pt x="275670" y="385653"/>
                          <a:pt x="280670" y="382796"/>
                          <a:pt x="282812" y="377797"/>
                        </a:cubicBezTo>
                        <a:cubicBezTo>
                          <a:pt x="290668" y="362085"/>
                          <a:pt x="309236" y="325662"/>
                          <a:pt x="326377" y="307094"/>
                        </a:cubicBezTo>
                        <a:cubicBezTo>
                          <a:pt x="339946" y="291382"/>
                          <a:pt x="351373" y="273528"/>
                          <a:pt x="358514" y="254245"/>
                        </a:cubicBezTo>
                        <a:cubicBezTo>
                          <a:pt x="366370" y="233534"/>
                          <a:pt x="370655" y="212109"/>
                          <a:pt x="371369" y="189970"/>
                        </a:cubicBezTo>
                        <a:lnTo>
                          <a:pt x="371369" y="183542"/>
                        </a:lnTo>
                        <a:cubicBezTo>
                          <a:pt x="369227" y="82130"/>
                          <a:pt x="287097" y="714"/>
                          <a:pt x="185685" y="0"/>
                        </a:cubicBezTo>
                        <a:close/>
                        <a:moveTo>
                          <a:pt x="328519" y="189256"/>
                        </a:moveTo>
                        <a:cubicBezTo>
                          <a:pt x="327805" y="206396"/>
                          <a:pt x="324234" y="223536"/>
                          <a:pt x="318521" y="239248"/>
                        </a:cubicBezTo>
                        <a:cubicBezTo>
                          <a:pt x="312807" y="253531"/>
                          <a:pt x="304951" y="267100"/>
                          <a:pt x="294239" y="278527"/>
                        </a:cubicBezTo>
                        <a:cubicBezTo>
                          <a:pt x="277813" y="298524"/>
                          <a:pt x="263529" y="319949"/>
                          <a:pt x="252817" y="342803"/>
                        </a:cubicBezTo>
                        <a:lnTo>
                          <a:pt x="185685" y="342803"/>
                        </a:lnTo>
                        <a:lnTo>
                          <a:pt x="119267" y="342803"/>
                        </a:lnTo>
                        <a:cubicBezTo>
                          <a:pt x="107840" y="319949"/>
                          <a:pt x="93557" y="298524"/>
                          <a:pt x="77845" y="278527"/>
                        </a:cubicBezTo>
                        <a:cubicBezTo>
                          <a:pt x="67846" y="267100"/>
                          <a:pt x="59276" y="253531"/>
                          <a:pt x="53563" y="239248"/>
                        </a:cubicBezTo>
                        <a:cubicBezTo>
                          <a:pt x="47135" y="223536"/>
                          <a:pt x="44279" y="206396"/>
                          <a:pt x="43564" y="189256"/>
                        </a:cubicBezTo>
                        <a:lnTo>
                          <a:pt x="43564" y="183542"/>
                        </a:lnTo>
                        <a:cubicBezTo>
                          <a:pt x="44993" y="105697"/>
                          <a:pt x="108554" y="42850"/>
                          <a:pt x="186399" y="42136"/>
                        </a:cubicBezTo>
                        <a:lnTo>
                          <a:pt x="186399" y="42136"/>
                        </a:lnTo>
                        <a:lnTo>
                          <a:pt x="186399" y="42136"/>
                        </a:lnTo>
                        <a:cubicBezTo>
                          <a:pt x="186399" y="42136"/>
                          <a:pt x="186399" y="42136"/>
                          <a:pt x="186399" y="42136"/>
                        </a:cubicBezTo>
                        <a:cubicBezTo>
                          <a:pt x="186399" y="42136"/>
                          <a:pt x="186399" y="42136"/>
                          <a:pt x="186399" y="42136"/>
                        </a:cubicBezTo>
                        <a:lnTo>
                          <a:pt x="186399" y="42136"/>
                        </a:lnTo>
                        <a:lnTo>
                          <a:pt x="186399" y="42136"/>
                        </a:lnTo>
                        <a:cubicBezTo>
                          <a:pt x="264244" y="42850"/>
                          <a:pt x="327805" y="104983"/>
                          <a:pt x="329233" y="183542"/>
                        </a:cubicBezTo>
                        <a:lnTo>
                          <a:pt x="329233" y="18925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</p:grpSp>
          <p:sp>
            <p:nvSpPr>
              <p:cNvPr id="350" name="TextBox 349"/>
              <p:cNvSpPr txBox="1"/>
              <p:nvPr/>
            </p:nvSpPr>
            <p:spPr>
              <a:xfrm>
                <a:off x="614565" y="1506105"/>
                <a:ext cx="7360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TRAINING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1" name="TextBox 350"/>
              <p:cNvSpPr txBox="1"/>
              <p:nvPr/>
            </p:nvSpPr>
            <p:spPr>
              <a:xfrm>
                <a:off x="1667757" y="1526650"/>
                <a:ext cx="687192" cy="168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bg1"/>
                    </a:solidFill>
                  </a:rPr>
                  <a:t>EVALUATION</a:t>
                </a:r>
                <a:endParaRPr lang="en-US" sz="6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-10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152" y="1639656"/>
                <a:ext cx="182043" cy="91123"/>
              </a:xfrm>
              <a:prstGeom prst="rect">
                <a:avLst/>
              </a:prstGeom>
            </p:spPr>
          </p:pic>
          <p:sp>
            <p:nvSpPr>
              <p:cNvPr id="355" name="TextBox 354"/>
              <p:cNvSpPr txBox="1"/>
              <p:nvPr/>
            </p:nvSpPr>
            <p:spPr>
              <a:xfrm>
                <a:off x="2370548" y="1485169"/>
                <a:ext cx="774903" cy="168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bg1"/>
                    </a:solidFill>
                  </a:rPr>
                  <a:t>DISTRIBUTION</a:t>
                </a:r>
                <a:endParaRPr lang="en-US" sz="6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97" name="Picture 39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38" y="3988690"/>
            <a:ext cx="210256" cy="210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3" name="Group 102"/>
          <p:cNvGrpSpPr/>
          <p:nvPr/>
        </p:nvGrpSpPr>
        <p:grpSpPr>
          <a:xfrm>
            <a:off x="3925592" y="3597815"/>
            <a:ext cx="1797452" cy="723359"/>
            <a:chOff x="3248275" y="3575847"/>
            <a:chExt cx="1797452" cy="723359"/>
          </a:xfrm>
        </p:grpSpPr>
        <p:grpSp>
          <p:nvGrpSpPr>
            <p:cNvPr id="102" name="Group 101"/>
            <p:cNvGrpSpPr/>
            <p:nvPr/>
          </p:nvGrpSpPr>
          <p:grpSpPr>
            <a:xfrm>
              <a:off x="3575099" y="3739385"/>
              <a:ext cx="1470628" cy="559821"/>
              <a:chOff x="6802464" y="1504331"/>
              <a:chExt cx="1470628" cy="559821"/>
            </a:xfrm>
          </p:grpSpPr>
          <p:sp>
            <p:nvSpPr>
              <p:cNvPr id="224" name="Rounded Rectangular Callout 223"/>
              <p:cNvSpPr/>
              <p:nvPr/>
            </p:nvSpPr>
            <p:spPr>
              <a:xfrm>
                <a:off x="6802464" y="1504331"/>
                <a:ext cx="1398569" cy="559821"/>
              </a:xfrm>
              <a:prstGeom prst="wedgeRoundRectCallout">
                <a:avLst>
                  <a:gd name="adj1" fmla="val -59117"/>
                  <a:gd name="adj2" fmla="val -41072"/>
                  <a:gd name="adj3" fmla="val 16667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bg2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6889545" y="1548961"/>
                <a:ext cx="13835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"</a:t>
                </a:r>
                <a:r>
                  <a:rPr lang="en-US" sz="800" b="1" dirty="0"/>
                  <a:t>Efficiently managing </a:t>
                </a:r>
                <a:r>
                  <a:rPr lang="en-US" sz="800" dirty="0"/>
                  <a:t>participant data transfers to participant banks."</a:t>
                </a:r>
              </a:p>
            </p:txBody>
          </p:sp>
        </p:grpSp>
        <p:pic>
          <p:nvPicPr>
            <p:cNvPr id="398" name="Picture 39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275" y="3575847"/>
              <a:ext cx="504422" cy="5044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" name="Group 99"/>
          <p:cNvGrpSpPr/>
          <p:nvPr/>
        </p:nvGrpSpPr>
        <p:grpSpPr>
          <a:xfrm>
            <a:off x="3202951" y="2578549"/>
            <a:ext cx="2007623" cy="761461"/>
            <a:chOff x="6469701" y="448214"/>
            <a:chExt cx="2007623" cy="761461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6836342" y="649854"/>
              <a:ext cx="1631754" cy="559821"/>
            </a:xfrm>
            <a:prstGeom prst="wedgeRoundRectCallout">
              <a:avLst>
                <a:gd name="adj1" fmla="val -63799"/>
                <a:gd name="adj2" fmla="val -43547"/>
                <a:gd name="adj3" fmla="val 1666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bg2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9701" y="448214"/>
              <a:ext cx="506402" cy="5064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939206" y="697254"/>
              <a:ext cx="1297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"</a:t>
              </a:r>
              <a:r>
                <a:rPr lang="en-US" sz="800" b="1" dirty="0"/>
                <a:t>Accurately</a:t>
              </a:r>
              <a:r>
                <a:rPr lang="en-US" sz="800" dirty="0"/>
                <a:t> </a:t>
              </a:r>
              <a:r>
                <a:rPr lang="en-US" sz="800" dirty="0" smtClean="0"/>
                <a:t>assessing</a:t>
              </a:r>
            </a:p>
            <a:p>
              <a:r>
                <a:rPr lang="en-US" sz="800" dirty="0" smtClean="0"/>
                <a:t> </a:t>
              </a:r>
              <a:r>
                <a:rPr lang="en-US" sz="800" dirty="0"/>
                <a:t>scores from </a:t>
              </a:r>
              <a:endParaRPr lang="en-US" sz="800" dirty="0" smtClean="0"/>
            </a:p>
            <a:p>
              <a:r>
                <a:rPr lang="en-US" sz="800" dirty="0" smtClean="0"/>
                <a:t>Microsoft </a:t>
              </a:r>
              <a:r>
                <a:rPr lang="en-US" sz="800" dirty="0"/>
                <a:t>Forms."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544" y="809389"/>
              <a:ext cx="325780" cy="3257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96" name="Picture 39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35" y="2888903"/>
            <a:ext cx="199031" cy="199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9" name="Group 138"/>
          <p:cNvGrpSpPr/>
          <p:nvPr/>
        </p:nvGrpSpPr>
        <p:grpSpPr>
          <a:xfrm>
            <a:off x="4318077" y="1124023"/>
            <a:ext cx="4766488" cy="1599002"/>
            <a:chOff x="3637436" y="2012038"/>
            <a:chExt cx="4766488" cy="1599002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226" y="2583732"/>
              <a:ext cx="274320" cy="274320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976" y="2582807"/>
              <a:ext cx="274320" cy="274320"/>
            </a:xfrm>
            <a:prstGeom prst="rect">
              <a:avLst/>
            </a:prstGeom>
          </p:spPr>
        </p:pic>
        <p:sp>
          <p:nvSpPr>
            <p:cNvPr id="143" name="TextBox 142"/>
            <p:cNvSpPr txBox="1"/>
            <p:nvPr/>
          </p:nvSpPr>
          <p:spPr>
            <a:xfrm>
              <a:off x="3637436" y="2858585"/>
              <a:ext cx="785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Registration user </a:t>
              </a:r>
            </a:p>
            <a:p>
              <a:pPr algn="ctr"/>
              <a:r>
                <a:rPr lang="en-US" sz="600" dirty="0" smtClean="0"/>
                <a:t>account with </a:t>
              </a:r>
            </a:p>
            <a:p>
              <a:pPr algn="ctr"/>
              <a:r>
                <a:rPr lang="en-US" sz="600" dirty="0" smtClean="0"/>
                <a:t>admin code</a:t>
              </a:r>
              <a:endParaRPr lang="en-US" sz="600" dirty="0"/>
            </a:p>
          </p:txBody>
        </p:sp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975" y="2599586"/>
              <a:ext cx="274320" cy="274320"/>
            </a:xfrm>
            <a:prstGeom prst="rect">
              <a:avLst/>
            </a:prstGeom>
          </p:spPr>
        </p:pic>
        <p:sp>
          <p:nvSpPr>
            <p:cNvPr id="145" name="TextBox 144"/>
            <p:cNvSpPr txBox="1"/>
            <p:nvPr/>
          </p:nvSpPr>
          <p:spPr>
            <a:xfrm>
              <a:off x="4335145" y="2860852"/>
              <a:ext cx="785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Login based on registered</a:t>
              </a:r>
              <a:endParaRPr lang="en-US" sz="600" dirty="0"/>
            </a:p>
          </p:txBody>
        </p:sp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534" y="3112510"/>
              <a:ext cx="318516" cy="318516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37740" y="2333793"/>
              <a:ext cx="274320" cy="274320"/>
            </a:xfrm>
            <a:prstGeom prst="rect">
              <a:avLst/>
            </a:prstGeom>
          </p:spPr>
        </p:pic>
        <p:sp>
          <p:nvSpPr>
            <p:cNvPr id="148" name="Rounded Rectangle 147"/>
            <p:cNvSpPr/>
            <p:nvPr/>
          </p:nvSpPr>
          <p:spPr>
            <a:xfrm>
              <a:off x="5167459" y="2151158"/>
              <a:ext cx="3093234" cy="5232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5167458" y="3087830"/>
              <a:ext cx="3088099" cy="5232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085" y="2942548"/>
              <a:ext cx="274320" cy="27432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1" name="Group 150"/>
            <p:cNvGrpSpPr/>
            <p:nvPr/>
          </p:nvGrpSpPr>
          <p:grpSpPr>
            <a:xfrm>
              <a:off x="5216479" y="2012038"/>
              <a:ext cx="251532" cy="251532"/>
              <a:chOff x="5879335" y="1758997"/>
              <a:chExt cx="251532" cy="25153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9" name="Oval 178"/>
              <p:cNvSpPr/>
              <p:nvPr/>
            </p:nvSpPr>
            <p:spPr>
              <a:xfrm>
                <a:off x="5879335" y="1758997"/>
                <a:ext cx="251532" cy="251532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9" t="4154" r="4448" b="4154"/>
              <a:stretch>
                <a:fillRect/>
              </a:stretch>
            </p:blipFill>
            <p:spPr>
              <a:xfrm>
                <a:off x="5879335" y="1758997"/>
                <a:ext cx="251532" cy="251532"/>
              </a:xfrm>
              <a:custGeom>
                <a:avLst/>
                <a:gdLst>
                  <a:gd name="connsiteX0" fmla="*/ 125766 w 251532"/>
                  <a:gd name="connsiteY0" fmla="*/ 0 h 251532"/>
                  <a:gd name="connsiteX1" fmla="*/ 251532 w 251532"/>
                  <a:gd name="connsiteY1" fmla="*/ 125766 h 251532"/>
                  <a:gd name="connsiteX2" fmla="*/ 125766 w 251532"/>
                  <a:gd name="connsiteY2" fmla="*/ 251532 h 251532"/>
                  <a:gd name="connsiteX3" fmla="*/ 0 w 251532"/>
                  <a:gd name="connsiteY3" fmla="*/ 125766 h 251532"/>
                  <a:gd name="connsiteX4" fmla="*/ 125766 w 251532"/>
                  <a:gd name="connsiteY4" fmla="*/ 0 h 25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1532" h="251532">
                    <a:moveTo>
                      <a:pt x="125766" y="0"/>
                    </a:moveTo>
                    <a:cubicBezTo>
                      <a:pt x="195225" y="0"/>
                      <a:pt x="251532" y="56307"/>
                      <a:pt x="251532" y="125766"/>
                    </a:cubicBezTo>
                    <a:cubicBezTo>
                      <a:pt x="251532" y="195225"/>
                      <a:pt x="195225" y="251532"/>
                      <a:pt x="125766" y="251532"/>
                    </a:cubicBezTo>
                    <a:cubicBezTo>
                      <a:pt x="56307" y="251532"/>
                      <a:pt x="0" y="195225"/>
                      <a:pt x="0" y="125766"/>
                    </a:cubicBezTo>
                    <a:cubicBezTo>
                      <a:pt x="0" y="56307"/>
                      <a:pt x="56307" y="0"/>
                      <a:pt x="125766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152" name="TextBox 151"/>
            <p:cNvSpPr txBox="1"/>
            <p:nvPr/>
          </p:nvSpPr>
          <p:spPr>
            <a:xfrm>
              <a:off x="5123680" y="2224506"/>
              <a:ext cx="4288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dirty="0" smtClean="0">
                  <a:latin typeface="Arial Black" panose="020B0A04020102020204" pitchFamily="34" charset="0"/>
                </a:rPr>
                <a:t>DOJO</a:t>
              </a:r>
              <a:endParaRPr lang="en-US" sz="400" dirty="0">
                <a:latin typeface="Arial Black" panose="020B0A04020102020204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127802" y="3191196"/>
              <a:ext cx="4288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dirty="0" smtClean="0">
                  <a:latin typeface="Arial Black" panose="020B0A04020102020204" pitchFamily="34" charset="0"/>
                </a:rPr>
                <a:t>HR</a:t>
              </a:r>
              <a:endParaRPr lang="en-US" sz="400" dirty="0">
                <a:latin typeface="Arial Black" panose="020B0A04020102020204" pitchFamily="34" charset="0"/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803" y="3215834"/>
              <a:ext cx="182880" cy="182880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501" y="3199546"/>
              <a:ext cx="182880" cy="182880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3599" y="2254761"/>
              <a:ext cx="182880" cy="182880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457" y="2248148"/>
              <a:ext cx="182880" cy="182880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316" y="2248148"/>
              <a:ext cx="182880" cy="182880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034" y="2248148"/>
              <a:ext cx="182880" cy="182880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893" y="2248148"/>
              <a:ext cx="182880" cy="182880"/>
            </a:xfrm>
            <a:prstGeom prst="rect">
              <a:avLst/>
            </a:prstGeom>
          </p:spPr>
        </p:pic>
        <p:sp>
          <p:nvSpPr>
            <p:cNvPr id="161" name="TextBox 160"/>
            <p:cNvSpPr txBox="1"/>
            <p:nvPr/>
          </p:nvSpPr>
          <p:spPr>
            <a:xfrm>
              <a:off x="5186653" y="2436834"/>
              <a:ext cx="7853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Dashboard </a:t>
              </a:r>
            </a:p>
            <a:p>
              <a:pPr algn="ctr"/>
              <a:r>
                <a:rPr lang="en-US" sz="500" dirty="0" smtClean="0"/>
                <a:t>with Current </a:t>
              </a:r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893" y="3199546"/>
              <a:ext cx="182880" cy="182880"/>
            </a:xfrm>
            <a:prstGeom prst="rect">
              <a:avLst/>
            </a:prstGeom>
          </p:spPr>
        </p:pic>
        <p:sp>
          <p:nvSpPr>
            <p:cNvPr id="163" name="TextBox 162"/>
            <p:cNvSpPr txBox="1"/>
            <p:nvPr/>
          </p:nvSpPr>
          <p:spPr>
            <a:xfrm>
              <a:off x="5186653" y="3355522"/>
              <a:ext cx="7853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Dashboard with </a:t>
              </a:r>
            </a:p>
            <a:p>
              <a:pPr algn="ctr"/>
              <a:r>
                <a:rPr lang="en-US" sz="500" dirty="0" smtClean="0"/>
                <a:t>Current Condition</a:t>
              </a:r>
              <a:endParaRPr lang="en-US" sz="500" dirty="0"/>
            </a:p>
          </p:txBody>
        </p:sp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730024" y="2252329"/>
              <a:ext cx="182880" cy="182880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733288" y="3216372"/>
              <a:ext cx="182880" cy="182880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BCABDC1D-C0DD-C49E-3E15-897F7818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175" y="2248148"/>
              <a:ext cx="182880" cy="182880"/>
            </a:xfrm>
            <a:prstGeom prst="rect">
              <a:avLst/>
            </a:prstGeom>
          </p:spPr>
        </p:pic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03765" y="3215834"/>
              <a:ext cx="182880" cy="182880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5839234" y="3360170"/>
              <a:ext cx="4704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Export </a:t>
              </a:r>
            </a:p>
            <a:p>
              <a:pPr algn="ctr"/>
              <a:r>
                <a:rPr lang="en-US" sz="500" dirty="0" smtClean="0"/>
                <a:t>Result</a:t>
              </a:r>
              <a:endParaRPr lang="en-US" sz="500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286920" y="3360169"/>
              <a:ext cx="53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Update </a:t>
              </a:r>
            </a:p>
            <a:p>
              <a:pPr algn="ctr"/>
              <a:r>
                <a:rPr lang="en-US" sz="500" dirty="0" smtClean="0"/>
                <a:t>MCU Result</a:t>
              </a:r>
              <a:endParaRPr lang="en-US" sz="500" dirty="0"/>
            </a:p>
          </p:txBody>
        </p:sp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12594" y="2252329"/>
              <a:ext cx="182880" cy="182880"/>
            </a:xfrm>
            <a:prstGeom prst="rect">
              <a:avLst/>
            </a:prstGeom>
          </p:spPr>
        </p:pic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710573" y="2252329"/>
              <a:ext cx="182880" cy="182880"/>
            </a:xfrm>
            <a:prstGeom prst="rect">
              <a:avLst/>
            </a:prstGeom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78533" y="2252329"/>
              <a:ext cx="182880" cy="182880"/>
            </a:xfrm>
            <a:prstGeom prst="rect">
              <a:avLst/>
            </a:prstGeom>
          </p:spPr>
        </p:pic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89636" y="2252329"/>
              <a:ext cx="182880" cy="182880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5681318" y="2436834"/>
              <a:ext cx="7853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Add Batch,</a:t>
              </a:r>
            </a:p>
            <a:p>
              <a:pPr algn="ctr"/>
              <a:r>
                <a:rPr lang="en-US" sz="500" dirty="0" smtClean="0"/>
                <a:t>Import Participants</a:t>
              </a:r>
              <a:endParaRPr lang="en-US" sz="500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6166509" y="2436834"/>
              <a:ext cx="7853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Import All</a:t>
              </a:r>
              <a:br>
                <a:rPr lang="en-US" sz="500" dirty="0" smtClean="0"/>
              </a:br>
              <a:r>
                <a:rPr lang="en-US" sz="500" dirty="0" smtClean="0"/>
                <a:t>Score</a:t>
              </a:r>
              <a:endParaRPr lang="en-US" sz="5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6648420" y="2436834"/>
              <a:ext cx="7853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Input IK</a:t>
              </a:r>
            </a:p>
            <a:p>
              <a:pPr algn="ctr"/>
              <a:r>
                <a:rPr lang="en-US" sz="500" dirty="0" smtClean="0"/>
                <a:t>&amp; SCW</a:t>
              </a:r>
              <a:endParaRPr lang="en-US" sz="5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135292" y="2436834"/>
              <a:ext cx="7853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Send to </a:t>
              </a:r>
            </a:p>
            <a:p>
              <a:pPr algn="ctr"/>
              <a:r>
                <a:rPr lang="en-US" sz="500" dirty="0" smtClean="0"/>
                <a:t>Bank Participant</a:t>
              </a:r>
              <a:endParaRPr lang="en-US" sz="5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7618564" y="2436834"/>
              <a:ext cx="7853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Bank Participant</a:t>
              </a:r>
            </a:p>
            <a:p>
              <a:pPr algn="ctr"/>
              <a:r>
                <a:rPr lang="en-US" sz="500" dirty="0" smtClean="0"/>
                <a:t>Distribution</a:t>
              </a:r>
              <a:endParaRPr lang="en-US" sz="500" dirty="0"/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F3F208CC-8A70-4853-8A81-2BBADB4A872B}"/>
              </a:ext>
            </a:extLst>
          </p:cNvPr>
          <p:cNvSpPr txBox="1"/>
          <p:nvPr/>
        </p:nvSpPr>
        <p:spPr>
          <a:xfrm>
            <a:off x="126040" y="3968114"/>
            <a:ext cx="730178" cy="2308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900" b="1" noProof="1">
                <a:solidFill>
                  <a:schemeClr val="tx1">
                    <a:lumMod val="85000"/>
                    <a:lumOff val="15000"/>
                  </a:schemeClr>
                </a:solidFill>
              </a:rPr>
              <a:t>HRD</a:t>
            </a:r>
            <a:endParaRPr lang="en-US" sz="1050" b="1" noProof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3123" y="2889129"/>
            <a:ext cx="3829670" cy="1746611"/>
            <a:chOff x="33123" y="2889129"/>
            <a:chExt cx="3829670" cy="1746611"/>
          </a:xfrm>
        </p:grpSpPr>
        <p:grpSp>
          <p:nvGrpSpPr>
            <p:cNvPr id="62" name="Group 61"/>
            <p:cNvGrpSpPr/>
            <p:nvPr/>
          </p:nvGrpSpPr>
          <p:grpSpPr>
            <a:xfrm>
              <a:off x="521134" y="2889129"/>
              <a:ext cx="1057154" cy="604174"/>
              <a:chOff x="863248" y="665299"/>
              <a:chExt cx="1119098" cy="639576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135258" y="665299"/>
                <a:ext cx="652967" cy="244358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9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105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863248" y="832449"/>
                <a:ext cx="1119098" cy="47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Collect personal data by Microsoft form and </a:t>
                </a:r>
                <a:r>
                  <a:rPr lang="en-US" sz="900" b="1" dirty="0">
                    <a:solidFill>
                      <a:schemeClr val="tx2">
                        <a:lumMod val="50000"/>
                      </a:schemeClr>
                    </a:solidFill>
                  </a:rPr>
                  <a:t>import to web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28266" y="3915144"/>
              <a:ext cx="1390186" cy="720596"/>
              <a:chOff x="1204455" y="1622810"/>
              <a:chExt cx="1798771" cy="762821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737197" y="1622810"/>
                <a:ext cx="652967" cy="244358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9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105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204455" y="1782879"/>
                <a:ext cx="1798771" cy="602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2">
                        <a:lumMod val="50000"/>
                      </a:schemeClr>
                    </a:solidFill>
                  </a:rPr>
                  <a:t>Import All Score</a:t>
                </a:r>
                <a:r>
                  <a:rPr lang="en-US" sz="80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700" dirty="0">
                    <a:solidFill>
                      <a:schemeClr val="tx1"/>
                    </a:solidFill>
                  </a:rPr>
                  <a:t>from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Excel </a:t>
                </a:r>
                <a:r>
                  <a:rPr lang="en-US" sz="700" dirty="0">
                    <a:solidFill>
                      <a:schemeClr val="tx1"/>
                    </a:solidFill>
                  </a:rPr>
                  <a:t>to Web, And </a:t>
                </a:r>
                <a:r>
                  <a:rPr lang="en-US" sz="8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monitoring </a:t>
                </a:r>
                <a:r>
                  <a:rPr lang="en-US" sz="800" b="1" dirty="0">
                    <a:solidFill>
                      <a:schemeClr val="tx2">
                        <a:lumMod val="50000"/>
                      </a:schemeClr>
                    </a:solidFill>
                  </a:rPr>
                  <a:t>the result </a:t>
                </a:r>
                <a:r>
                  <a:rPr lang="en-US" sz="8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directly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by HR</a:t>
                </a:r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861781" y="2889129"/>
              <a:ext cx="1126503" cy="616406"/>
              <a:chOff x="-359322" y="1740628"/>
              <a:chExt cx="1192510" cy="652526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-95547" y="1740628"/>
                <a:ext cx="652967" cy="244358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9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HRD</a:t>
                </a:r>
                <a:endParaRPr lang="en-US" sz="105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-359322" y="1920727"/>
                <a:ext cx="1192510" cy="47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Conduct MCU tests </a:t>
                </a:r>
                <a:r>
                  <a:rPr lang="en-US" sz="700" dirty="0" smtClean="0">
                    <a:solidFill>
                      <a:schemeClr val="tx1"/>
                    </a:solidFill>
                  </a:rPr>
                  <a:t>And </a:t>
                </a:r>
                <a:r>
                  <a:rPr lang="en-US" sz="800" b="1" dirty="0">
                    <a:solidFill>
                      <a:schemeClr val="tx2">
                        <a:lumMod val="50000"/>
                      </a:schemeClr>
                    </a:solidFill>
                  </a:rPr>
                  <a:t>Edit by web if participant failed</a:t>
                </a:r>
                <a:r>
                  <a:rPr lang="en-US" sz="800" dirty="0">
                    <a:solidFill>
                      <a:schemeClr val="tx2">
                        <a:lumMod val="50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2470312" y="3997740"/>
              <a:ext cx="1280878" cy="625816"/>
              <a:chOff x="1134382" y="1727294"/>
              <a:chExt cx="1355931" cy="662487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3F208CC-8A70-4853-8A81-2BBADB4A872B}"/>
                  </a:ext>
                </a:extLst>
              </p:cNvPr>
              <p:cNvSpPr txBox="1"/>
              <p:nvPr/>
            </p:nvSpPr>
            <p:spPr>
              <a:xfrm>
                <a:off x="1448408" y="1727294"/>
                <a:ext cx="652967" cy="244358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900" b="1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DOJO</a:t>
                </a:r>
                <a:endParaRPr lang="en-US" sz="1050" b="1" noProof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134382" y="1884773"/>
                <a:ext cx="1355931" cy="50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All Participants who pass </a:t>
                </a:r>
                <a:r>
                  <a:rPr lang="en-US" sz="900" b="1" dirty="0">
                    <a:solidFill>
                      <a:schemeClr val="tx2">
                        <a:lumMod val="50000"/>
                      </a:schemeClr>
                    </a:solidFill>
                  </a:rPr>
                  <a:t>directly enter the participant’s bank</a:t>
                </a:r>
                <a:r>
                  <a:rPr lang="en-US" sz="900" dirty="0">
                    <a:solidFill>
                      <a:schemeClr val="tx2">
                        <a:lumMod val="50000"/>
                      </a:schemeClr>
                    </a:solidFill>
                  </a:rPr>
                  <a:t>. </a:t>
                </a: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175306" y="3448594"/>
              <a:ext cx="3687487" cy="550875"/>
              <a:chOff x="129134" y="1371527"/>
              <a:chExt cx="3105467" cy="46392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4" name="Group 203"/>
              <p:cNvGrpSpPr/>
              <p:nvPr/>
            </p:nvGrpSpPr>
            <p:grpSpPr>
              <a:xfrm>
                <a:off x="129134" y="1371527"/>
                <a:ext cx="3105467" cy="463927"/>
                <a:chOff x="833475" y="2183589"/>
                <a:chExt cx="10994002" cy="2510914"/>
              </a:xfrm>
            </p:grpSpPr>
            <p:sp>
              <p:nvSpPr>
                <p:cNvPr id="209" name="Shape">
                  <a:extLst>
                    <a:ext uri="{FF2B5EF4-FFF2-40B4-BE49-F238E27FC236}">
                      <a16:creationId xmlns:a16="http://schemas.microsoft.com/office/drawing/2014/main" id="{152784B7-2325-401D-9B07-8CC45766217E}"/>
                    </a:ext>
                  </a:extLst>
                </p:cNvPr>
                <p:cNvSpPr/>
                <p:nvPr/>
              </p:nvSpPr>
              <p:spPr>
                <a:xfrm>
                  <a:off x="2675541" y="2733511"/>
                  <a:ext cx="1876608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10" name="Shape">
                  <a:extLst>
                    <a:ext uri="{FF2B5EF4-FFF2-40B4-BE49-F238E27FC236}">
                      <a16:creationId xmlns:a16="http://schemas.microsoft.com/office/drawing/2014/main" id="{1BB3AFC2-108D-4AE9-A237-30186563EDA9}"/>
                    </a:ext>
                  </a:extLst>
                </p:cNvPr>
                <p:cNvSpPr/>
                <p:nvPr/>
              </p:nvSpPr>
              <p:spPr>
                <a:xfrm>
                  <a:off x="5990505" y="2733511"/>
                  <a:ext cx="2839945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11" name="Freeform: Shape 35">
                  <a:extLst>
                    <a:ext uri="{FF2B5EF4-FFF2-40B4-BE49-F238E27FC236}">
                      <a16:creationId xmlns:a16="http://schemas.microsoft.com/office/drawing/2014/main" id="{352E2FD4-0141-444C-8FB9-AAE94B5FA399}"/>
                    </a:ext>
                  </a:extLst>
                </p:cNvPr>
                <p:cNvSpPr/>
                <p:nvPr/>
              </p:nvSpPr>
              <p:spPr>
                <a:xfrm>
                  <a:off x="4216078" y="4264694"/>
                  <a:ext cx="324188" cy="409717"/>
                </a:xfrm>
                <a:custGeom>
                  <a:avLst/>
                  <a:gdLst>
                    <a:gd name="connsiteX0" fmla="*/ 360754 w 360754"/>
                    <a:gd name="connsiteY0" fmla="*/ 291126 h 514339"/>
                    <a:gd name="connsiteX1" fmla="*/ 360754 w 360754"/>
                    <a:gd name="connsiteY1" fmla="*/ 320249 h 514339"/>
                    <a:gd name="connsiteX2" fmla="*/ 166647 w 360754"/>
                    <a:gd name="connsiteY2" fmla="*/ 514339 h 514339"/>
                    <a:gd name="connsiteX3" fmla="*/ 137548 w 360754"/>
                    <a:gd name="connsiteY3" fmla="*/ 514339 h 514339"/>
                    <a:gd name="connsiteX4" fmla="*/ 137554 w 360754"/>
                    <a:gd name="connsiteY4" fmla="*/ 514338 h 514339"/>
                    <a:gd name="connsiteX5" fmla="*/ 137548 w 360754"/>
                    <a:gd name="connsiteY5" fmla="*/ 514339 h 514339"/>
                    <a:gd name="connsiteX6" fmla="*/ 170349 w 360754"/>
                    <a:gd name="connsiteY6" fmla="*/ 507688 h 514339"/>
                    <a:gd name="connsiteX7" fmla="*/ 170349 w 360754"/>
                    <a:gd name="connsiteY7" fmla="*/ 507688 h 514339"/>
                    <a:gd name="connsiteX8" fmla="*/ 224285 w 360754"/>
                    <a:gd name="connsiteY8" fmla="*/ 496751 h 514339"/>
                    <a:gd name="connsiteX9" fmla="*/ 360754 w 360754"/>
                    <a:gd name="connsiteY9" fmla="*/ 291126 h 514339"/>
                    <a:gd name="connsiteX10" fmla="*/ 40511 w 360754"/>
                    <a:gd name="connsiteY10" fmla="*/ 0 h 514339"/>
                    <a:gd name="connsiteX11" fmla="*/ 360754 w 360754"/>
                    <a:gd name="connsiteY11" fmla="*/ 0 h 514339"/>
                    <a:gd name="connsiteX12" fmla="*/ 360754 w 360754"/>
                    <a:gd name="connsiteY12" fmla="*/ 291126 h 514339"/>
                    <a:gd name="connsiteX13" fmla="*/ 224284 w 360754"/>
                    <a:gd name="connsiteY13" fmla="*/ 496751 h 514339"/>
                    <a:gd name="connsiteX14" fmla="*/ 170349 w 360754"/>
                    <a:gd name="connsiteY14" fmla="*/ 507688 h 514339"/>
                    <a:gd name="connsiteX15" fmla="*/ 188472 w 360754"/>
                    <a:gd name="connsiteY15" fmla="*/ 492603 h 514339"/>
                    <a:gd name="connsiteX16" fmla="*/ 179610 w 360754"/>
                    <a:gd name="connsiteY16" fmla="*/ 375230 h 514339"/>
                    <a:gd name="connsiteX17" fmla="*/ 4931 w 360754"/>
                    <a:gd name="connsiteY17" fmla="*/ 61459 h 514339"/>
                    <a:gd name="connsiteX18" fmla="*/ 40511 w 360754"/>
                    <a:gd name="connsiteY18" fmla="*/ 0 h 514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60754" h="514339">
                      <a:moveTo>
                        <a:pt x="360754" y="291126"/>
                      </a:moveTo>
                      <a:lnTo>
                        <a:pt x="360754" y="320249"/>
                      </a:lnTo>
                      <a:cubicBezTo>
                        <a:pt x="360754" y="426999"/>
                        <a:pt x="273390" y="514339"/>
                        <a:pt x="166647" y="514339"/>
                      </a:cubicBezTo>
                      <a:lnTo>
                        <a:pt x="137548" y="514339"/>
                      </a:lnTo>
                      <a:lnTo>
                        <a:pt x="137554" y="514338"/>
                      </a:lnTo>
                      <a:lnTo>
                        <a:pt x="137548" y="514339"/>
                      </a:lnTo>
                      <a:lnTo>
                        <a:pt x="170349" y="507688"/>
                      </a:lnTo>
                      <a:lnTo>
                        <a:pt x="170349" y="507688"/>
                      </a:lnTo>
                      <a:lnTo>
                        <a:pt x="224285" y="496751"/>
                      </a:lnTo>
                      <a:cubicBezTo>
                        <a:pt x="304348" y="462786"/>
                        <a:pt x="360754" y="383332"/>
                        <a:pt x="360754" y="291126"/>
                      </a:cubicBezTo>
                      <a:close/>
                      <a:moveTo>
                        <a:pt x="40511" y="0"/>
                      </a:moveTo>
                      <a:lnTo>
                        <a:pt x="360754" y="0"/>
                      </a:lnTo>
                      <a:lnTo>
                        <a:pt x="360754" y="291126"/>
                      </a:lnTo>
                      <a:cubicBezTo>
                        <a:pt x="360754" y="383332"/>
                        <a:pt x="304348" y="462786"/>
                        <a:pt x="224284" y="496751"/>
                      </a:cubicBezTo>
                      <a:lnTo>
                        <a:pt x="170349" y="507688"/>
                      </a:lnTo>
                      <a:lnTo>
                        <a:pt x="188472" y="492603"/>
                      </a:lnTo>
                      <a:cubicBezTo>
                        <a:pt x="215086" y="453479"/>
                        <a:pt x="179610" y="375230"/>
                        <a:pt x="179610" y="375230"/>
                      </a:cubicBezTo>
                      <a:lnTo>
                        <a:pt x="4931" y="61459"/>
                      </a:lnTo>
                      <a:cubicBezTo>
                        <a:pt x="-9628" y="33956"/>
                        <a:pt x="9783" y="0"/>
                        <a:pt x="40511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12" name="Freeform: Shape 38">
                  <a:extLst>
                    <a:ext uri="{FF2B5EF4-FFF2-40B4-BE49-F238E27FC236}">
                      <a16:creationId xmlns:a16="http://schemas.microsoft.com/office/drawing/2014/main" id="{B54811E5-A5B1-494B-9464-94B14FE18B58}"/>
                    </a:ext>
                  </a:extLst>
                </p:cNvPr>
                <p:cNvSpPr/>
                <p:nvPr/>
              </p:nvSpPr>
              <p:spPr>
                <a:xfrm>
                  <a:off x="6002389" y="4160069"/>
                  <a:ext cx="427873" cy="514342"/>
                </a:xfrm>
                <a:custGeom>
                  <a:avLst/>
                  <a:gdLst>
                    <a:gd name="connsiteX0" fmla="*/ 0 w 362384"/>
                    <a:gd name="connsiteY0" fmla="*/ 291127 h 514340"/>
                    <a:gd name="connsiteX1" fmla="*/ 136474 w 362384"/>
                    <a:gd name="connsiteY1" fmla="*/ 496752 h 514340"/>
                    <a:gd name="connsiteX2" fmla="*/ 191131 w 362384"/>
                    <a:gd name="connsiteY2" fmla="*/ 507836 h 514340"/>
                    <a:gd name="connsiteX3" fmla="*/ 191130 w 362384"/>
                    <a:gd name="connsiteY3" fmla="*/ 507835 h 514340"/>
                    <a:gd name="connsiteX4" fmla="*/ 223206 w 362384"/>
                    <a:gd name="connsiteY4" fmla="*/ 514339 h 514340"/>
                    <a:gd name="connsiteX5" fmla="*/ 223136 w 362384"/>
                    <a:gd name="connsiteY5" fmla="*/ 514326 h 514340"/>
                    <a:gd name="connsiteX6" fmla="*/ 223206 w 362384"/>
                    <a:gd name="connsiteY6" fmla="*/ 514340 h 514340"/>
                    <a:gd name="connsiteX7" fmla="*/ 194108 w 362384"/>
                    <a:gd name="connsiteY7" fmla="*/ 514340 h 514340"/>
                    <a:gd name="connsiteX8" fmla="*/ 0 w 362384"/>
                    <a:gd name="connsiteY8" fmla="*/ 320250 h 514340"/>
                    <a:gd name="connsiteX9" fmla="*/ 0 w 362384"/>
                    <a:gd name="connsiteY9" fmla="*/ 0 h 514340"/>
                    <a:gd name="connsiteX10" fmla="*/ 321875 w 362384"/>
                    <a:gd name="connsiteY10" fmla="*/ 0 h 514340"/>
                    <a:gd name="connsiteX11" fmla="*/ 357457 w 362384"/>
                    <a:gd name="connsiteY11" fmla="*/ 61459 h 514340"/>
                    <a:gd name="connsiteX12" fmla="*/ 182767 w 362384"/>
                    <a:gd name="connsiteY12" fmla="*/ 375230 h 514340"/>
                    <a:gd name="connsiteX13" fmla="*/ 173220 w 362384"/>
                    <a:gd name="connsiteY13" fmla="*/ 492603 h 514340"/>
                    <a:gd name="connsiteX14" fmla="*/ 191130 w 362384"/>
                    <a:gd name="connsiteY14" fmla="*/ 507835 h 514340"/>
                    <a:gd name="connsiteX15" fmla="*/ 136474 w 362384"/>
                    <a:gd name="connsiteY15" fmla="*/ 496751 h 514340"/>
                    <a:gd name="connsiteX16" fmla="*/ 0 w 362384"/>
                    <a:gd name="connsiteY16" fmla="*/ 291126 h 51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2384" h="514340">
                      <a:moveTo>
                        <a:pt x="0" y="291127"/>
                      </a:moveTo>
                      <a:cubicBezTo>
                        <a:pt x="0" y="383333"/>
                        <a:pt x="56412" y="462787"/>
                        <a:pt x="136474" y="496752"/>
                      </a:cubicBezTo>
                      <a:lnTo>
                        <a:pt x="191131" y="507836"/>
                      </a:lnTo>
                      <a:lnTo>
                        <a:pt x="191130" y="507835"/>
                      </a:lnTo>
                      <a:lnTo>
                        <a:pt x="223206" y="514339"/>
                      </a:lnTo>
                      <a:lnTo>
                        <a:pt x="223136" y="514326"/>
                      </a:lnTo>
                      <a:lnTo>
                        <a:pt x="223206" y="514340"/>
                      </a:lnTo>
                      <a:lnTo>
                        <a:pt x="194108" y="514340"/>
                      </a:lnTo>
                      <a:cubicBezTo>
                        <a:pt x="87364" y="514340"/>
                        <a:pt x="0" y="427000"/>
                        <a:pt x="0" y="320250"/>
                      </a:cubicBezTo>
                      <a:close/>
                      <a:moveTo>
                        <a:pt x="0" y="0"/>
                      </a:moveTo>
                      <a:lnTo>
                        <a:pt x="321875" y="0"/>
                      </a:lnTo>
                      <a:cubicBezTo>
                        <a:pt x="352600" y="0"/>
                        <a:pt x="372010" y="33956"/>
                        <a:pt x="357457" y="61459"/>
                      </a:cubicBezTo>
                      <a:lnTo>
                        <a:pt x="182767" y="375230"/>
                      </a:lnTo>
                      <a:cubicBezTo>
                        <a:pt x="182767" y="375230"/>
                        <a:pt x="147291" y="453479"/>
                        <a:pt x="173220" y="492603"/>
                      </a:cubicBezTo>
                      <a:lnTo>
                        <a:pt x="191130" y="507835"/>
                      </a:lnTo>
                      <a:lnTo>
                        <a:pt x="136474" y="496751"/>
                      </a:lnTo>
                      <a:cubicBezTo>
                        <a:pt x="56412" y="462786"/>
                        <a:pt x="0" y="383332"/>
                        <a:pt x="0" y="291126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13" name="Freeform: Shape 39">
                  <a:extLst>
                    <a:ext uri="{FF2B5EF4-FFF2-40B4-BE49-F238E27FC236}">
                      <a16:creationId xmlns:a16="http://schemas.microsoft.com/office/drawing/2014/main" id="{5F3C8E1C-4DB5-46D2-A973-B89C318D3A3F}"/>
                    </a:ext>
                  </a:extLst>
                </p:cNvPr>
                <p:cNvSpPr/>
                <p:nvPr/>
              </p:nvSpPr>
              <p:spPr>
                <a:xfrm>
                  <a:off x="8469692" y="4160071"/>
                  <a:ext cx="360755" cy="514340"/>
                </a:xfrm>
                <a:custGeom>
                  <a:avLst/>
                  <a:gdLst>
                    <a:gd name="connsiteX0" fmla="*/ 360755 w 360755"/>
                    <a:gd name="connsiteY0" fmla="*/ 291127 h 514340"/>
                    <a:gd name="connsiteX1" fmla="*/ 360755 w 360755"/>
                    <a:gd name="connsiteY1" fmla="*/ 320250 h 514340"/>
                    <a:gd name="connsiteX2" fmla="*/ 166647 w 360755"/>
                    <a:gd name="connsiteY2" fmla="*/ 514340 h 514340"/>
                    <a:gd name="connsiteX3" fmla="*/ 137549 w 360755"/>
                    <a:gd name="connsiteY3" fmla="*/ 514340 h 514340"/>
                    <a:gd name="connsiteX4" fmla="*/ 137612 w 360755"/>
                    <a:gd name="connsiteY4" fmla="*/ 514328 h 514340"/>
                    <a:gd name="connsiteX5" fmla="*/ 137549 w 360755"/>
                    <a:gd name="connsiteY5" fmla="*/ 514339 h 514340"/>
                    <a:gd name="connsiteX6" fmla="*/ 170350 w 360755"/>
                    <a:gd name="connsiteY6" fmla="*/ 507688 h 514340"/>
                    <a:gd name="connsiteX7" fmla="*/ 170348 w 360755"/>
                    <a:gd name="connsiteY7" fmla="*/ 507689 h 514340"/>
                    <a:gd name="connsiteX8" fmla="*/ 224286 w 360755"/>
                    <a:gd name="connsiteY8" fmla="*/ 496752 h 514340"/>
                    <a:gd name="connsiteX9" fmla="*/ 360755 w 360755"/>
                    <a:gd name="connsiteY9" fmla="*/ 291127 h 514340"/>
                    <a:gd name="connsiteX10" fmla="*/ 40512 w 360755"/>
                    <a:gd name="connsiteY10" fmla="*/ 0 h 514340"/>
                    <a:gd name="connsiteX11" fmla="*/ 360755 w 360755"/>
                    <a:gd name="connsiteY11" fmla="*/ 0 h 514340"/>
                    <a:gd name="connsiteX12" fmla="*/ 360755 w 360755"/>
                    <a:gd name="connsiteY12" fmla="*/ 291126 h 514340"/>
                    <a:gd name="connsiteX13" fmla="*/ 224286 w 360755"/>
                    <a:gd name="connsiteY13" fmla="*/ 496751 h 514340"/>
                    <a:gd name="connsiteX14" fmla="*/ 170350 w 360755"/>
                    <a:gd name="connsiteY14" fmla="*/ 507688 h 514340"/>
                    <a:gd name="connsiteX15" fmla="*/ 188473 w 360755"/>
                    <a:gd name="connsiteY15" fmla="*/ 492603 h 514340"/>
                    <a:gd name="connsiteX16" fmla="*/ 179611 w 360755"/>
                    <a:gd name="connsiteY16" fmla="*/ 375230 h 514340"/>
                    <a:gd name="connsiteX17" fmla="*/ 4931 w 360755"/>
                    <a:gd name="connsiteY17" fmla="*/ 61459 h 514340"/>
                    <a:gd name="connsiteX18" fmla="*/ 40512 w 360755"/>
                    <a:gd name="connsiteY18" fmla="*/ 0 h 51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60755" h="514340">
                      <a:moveTo>
                        <a:pt x="360755" y="291127"/>
                      </a:moveTo>
                      <a:lnTo>
                        <a:pt x="360755" y="320250"/>
                      </a:lnTo>
                      <a:cubicBezTo>
                        <a:pt x="360755" y="427000"/>
                        <a:pt x="273391" y="514340"/>
                        <a:pt x="166647" y="514340"/>
                      </a:cubicBezTo>
                      <a:lnTo>
                        <a:pt x="137549" y="514340"/>
                      </a:lnTo>
                      <a:lnTo>
                        <a:pt x="137612" y="514328"/>
                      </a:lnTo>
                      <a:lnTo>
                        <a:pt x="137549" y="514339"/>
                      </a:lnTo>
                      <a:lnTo>
                        <a:pt x="170350" y="507688"/>
                      </a:lnTo>
                      <a:lnTo>
                        <a:pt x="170348" y="507689"/>
                      </a:lnTo>
                      <a:lnTo>
                        <a:pt x="224286" y="496752"/>
                      </a:lnTo>
                      <a:cubicBezTo>
                        <a:pt x="304349" y="462787"/>
                        <a:pt x="360755" y="383333"/>
                        <a:pt x="360755" y="291127"/>
                      </a:cubicBezTo>
                      <a:close/>
                      <a:moveTo>
                        <a:pt x="40512" y="0"/>
                      </a:moveTo>
                      <a:lnTo>
                        <a:pt x="360755" y="0"/>
                      </a:lnTo>
                      <a:lnTo>
                        <a:pt x="360755" y="291126"/>
                      </a:lnTo>
                      <a:cubicBezTo>
                        <a:pt x="360755" y="383332"/>
                        <a:pt x="304349" y="462786"/>
                        <a:pt x="224286" y="496751"/>
                      </a:cubicBezTo>
                      <a:lnTo>
                        <a:pt x="170350" y="507688"/>
                      </a:lnTo>
                      <a:lnTo>
                        <a:pt x="188473" y="492603"/>
                      </a:lnTo>
                      <a:cubicBezTo>
                        <a:pt x="215087" y="453479"/>
                        <a:pt x="179611" y="375230"/>
                        <a:pt x="179611" y="375230"/>
                      </a:cubicBezTo>
                      <a:lnTo>
                        <a:pt x="4931" y="61459"/>
                      </a:lnTo>
                      <a:cubicBezTo>
                        <a:pt x="-9627" y="33956"/>
                        <a:pt x="9784" y="0"/>
                        <a:pt x="40512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14" name="Freeform: Shape 33">
                  <a:extLst>
                    <a:ext uri="{FF2B5EF4-FFF2-40B4-BE49-F238E27FC236}">
                      <a16:creationId xmlns:a16="http://schemas.microsoft.com/office/drawing/2014/main" id="{381C3FE4-1300-465A-9269-EC1A9FF47EFD}"/>
                    </a:ext>
                  </a:extLst>
                </p:cNvPr>
                <p:cNvSpPr/>
                <p:nvPr/>
              </p:nvSpPr>
              <p:spPr>
                <a:xfrm>
                  <a:off x="2675517" y="4160075"/>
                  <a:ext cx="360754" cy="514336"/>
                </a:xfrm>
                <a:custGeom>
                  <a:avLst/>
                  <a:gdLst>
                    <a:gd name="connsiteX0" fmla="*/ 0 w 360755"/>
                    <a:gd name="connsiteY0" fmla="*/ 291126 h 514339"/>
                    <a:gd name="connsiteX1" fmla="*/ 136470 w 360755"/>
                    <a:gd name="connsiteY1" fmla="*/ 496751 h 514339"/>
                    <a:gd name="connsiteX2" fmla="*/ 190406 w 360755"/>
                    <a:gd name="connsiteY2" fmla="*/ 507688 h 514339"/>
                    <a:gd name="connsiteX3" fmla="*/ 190406 w 360755"/>
                    <a:gd name="connsiteY3" fmla="*/ 507688 h 514339"/>
                    <a:gd name="connsiteX4" fmla="*/ 223207 w 360755"/>
                    <a:gd name="connsiteY4" fmla="*/ 514339 h 514339"/>
                    <a:gd name="connsiteX5" fmla="*/ 194108 w 360755"/>
                    <a:gd name="connsiteY5" fmla="*/ 514339 h 514339"/>
                    <a:gd name="connsiteX6" fmla="*/ 0 w 360755"/>
                    <a:gd name="connsiteY6" fmla="*/ 320249 h 514339"/>
                    <a:gd name="connsiteX7" fmla="*/ 0 w 360755"/>
                    <a:gd name="connsiteY7" fmla="*/ 0 h 514339"/>
                    <a:gd name="connsiteX8" fmla="*/ 320244 w 360755"/>
                    <a:gd name="connsiteY8" fmla="*/ 0 h 514339"/>
                    <a:gd name="connsiteX9" fmla="*/ 355825 w 360755"/>
                    <a:gd name="connsiteY9" fmla="*/ 61459 h 514339"/>
                    <a:gd name="connsiteX10" fmla="*/ 181145 w 360755"/>
                    <a:gd name="connsiteY10" fmla="*/ 375230 h 514339"/>
                    <a:gd name="connsiteX11" fmla="*/ 172283 w 360755"/>
                    <a:gd name="connsiteY11" fmla="*/ 492603 h 514339"/>
                    <a:gd name="connsiteX12" fmla="*/ 190406 w 360755"/>
                    <a:gd name="connsiteY12" fmla="*/ 507688 h 514339"/>
                    <a:gd name="connsiteX13" fmla="*/ 136470 w 360755"/>
                    <a:gd name="connsiteY13" fmla="*/ 496751 h 514339"/>
                    <a:gd name="connsiteX14" fmla="*/ 0 w 360755"/>
                    <a:gd name="connsiteY14" fmla="*/ 291125 h 514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60755" h="514339">
                      <a:moveTo>
                        <a:pt x="0" y="291126"/>
                      </a:moveTo>
                      <a:cubicBezTo>
                        <a:pt x="0" y="383332"/>
                        <a:pt x="56407" y="462786"/>
                        <a:pt x="136470" y="496751"/>
                      </a:cubicBezTo>
                      <a:lnTo>
                        <a:pt x="190406" y="507688"/>
                      </a:lnTo>
                      <a:lnTo>
                        <a:pt x="190406" y="507688"/>
                      </a:lnTo>
                      <a:lnTo>
                        <a:pt x="223207" y="514339"/>
                      </a:lnTo>
                      <a:lnTo>
                        <a:pt x="194108" y="514339"/>
                      </a:lnTo>
                      <a:cubicBezTo>
                        <a:pt x="87364" y="514339"/>
                        <a:pt x="0" y="426999"/>
                        <a:pt x="0" y="320249"/>
                      </a:cubicBezTo>
                      <a:close/>
                      <a:moveTo>
                        <a:pt x="0" y="0"/>
                      </a:moveTo>
                      <a:lnTo>
                        <a:pt x="320244" y="0"/>
                      </a:lnTo>
                      <a:cubicBezTo>
                        <a:pt x="350972" y="0"/>
                        <a:pt x="370383" y="33956"/>
                        <a:pt x="355825" y="61459"/>
                      </a:cubicBezTo>
                      <a:lnTo>
                        <a:pt x="181145" y="375230"/>
                      </a:lnTo>
                      <a:cubicBezTo>
                        <a:pt x="181145" y="375230"/>
                        <a:pt x="145669" y="453479"/>
                        <a:pt x="172283" y="492603"/>
                      </a:cubicBezTo>
                      <a:lnTo>
                        <a:pt x="190406" y="507688"/>
                      </a:lnTo>
                      <a:lnTo>
                        <a:pt x="136470" y="496751"/>
                      </a:lnTo>
                      <a:cubicBezTo>
                        <a:pt x="56406" y="462786"/>
                        <a:pt x="0" y="383332"/>
                        <a:pt x="0" y="291125"/>
                      </a:cubicBezTo>
                      <a:close/>
                    </a:path>
                  </a:pathLst>
                </a:custGeom>
                <a:solidFill>
                  <a:schemeClr val="tx1"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215" name="Shape">
                  <a:extLst>
                    <a:ext uri="{FF2B5EF4-FFF2-40B4-BE49-F238E27FC236}">
                      <a16:creationId xmlns:a16="http://schemas.microsoft.com/office/drawing/2014/main" id="{F2B868E7-A7AF-404B-AE5F-CADAEC163541}"/>
                    </a:ext>
                  </a:extLst>
                </p:cNvPr>
                <p:cNvSpPr/>
                <p:nvPr/>
              </p:nvSpPr>
              <p:spPr>
                <a:xfrm>
                  <a:off x="833475" y="2377680"/>
                  <a:ext cx="2238506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rgbClr val="34B78F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16" name="Shape">
                  <a:extLst>
                    <a:ext uri="{FF2B5EF4-FFF2-40B4-BE49-F238E27FC236}">
                      <a16:creationId xmlns:a16="http://schemas.microsoft.com/office/drawing/2014/main" id="{069AC9A6-7525-4E43-AC16-38D7A5FE5EFD}"/>
                    </a:ext>
                  </a:extLst>
                </p:cNvPr>
                <p:cNvSpPr/>
                <p:nvPr/>
              </p:nvSpPr>
              <p:spPr>
                <a:xfrm>
                  <a:off x="4191756" y="2377680"/>
                  <a:ext cx="2238506" cy="1940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7" y="21600"/>
                      </a:moveTo>
                      <a:lnTo>
                        <a:pt x="1873" y="21600"/>
                      </a:lnTo>
                      <a:cubicBezTo>
                        <a:pt x="843" y="21600"/>
                        <a:pt x="0" y="20628"/>
                        <a:pt x="0" y="19440"/>
                      </a:cubicBezTo>
                      <a:lnTo>
                        <a:pt x="0" y="2160"/>
                      </a:lnTo>
                      <a:cubicBezTo>
                        <a:pt x="0" y="972"/>
                        <a:pt x="843" y="0"/>
                        <a:pt x="1873" y="0"/>
                      </a:cubicBezTo>
                      <a:lnTo>
                        <a:pt x="19727" y="0"/>
                      </a:lnTo>
                      <a:cubicBezTo>
                        <a:pt x="20757" y="0"/>
                        <a:pt x="21600" y="972"/>
                        <a:pt x="21600" y="2160"/>
                      </a:cubicBezTo>
                      <a:lnTo>
                        <a:pt x="21600" y="19440"/>
                      </a:lnTo>
                      <a:cubicBezTo>
                        <a:pt x="21600" y="20628"/>
                        <a:pt x="20757" y="21600"/>
                        <a:pt x="19727" y="21600"/>
                      </a:cubicBezTo>
                      <a:close/>
                    </a:path>
                  </a:pathLst>
                </a:custGeom>
                <a:solidFill>
                  <a:srgbClr val="34B78F"/>
                </a:solidFill>
                <a:ln w="12700">
                  <a:miter lim="400000"/>
                </a:ln>
              </p:spPr>
              <p:txBody>
                <a:bodyPr lIns="38100" tIns="180000" rIns="38100" bIns="38100" anchor="t"/>
                <a:lstStyle/>
                <a:p>
                  <a:pPr algn="ctr"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/>
                </a:p>
              </p:txBody>
            </p:sp>
            <p:sp>
              <p:nvSpPr>
                <p:cNvPr id="218" name="Shape">
                  <a:extLst>
                    <a:ext uri="{FF2B5EF4-FFF2-40B4-BE49-F238E27FC236}">
                      <a16:creationId xmlns:a16="http://schemas.microsoft.com/office/drawing/2014/main" id="{AB2BCC46-F639-4E23-B30A-020C2CBDDAB9}"/>
                    </a:ext>
                  </a:extLst>
                </p:cNvPr>
                <p:cNvSpPr/>
                <p:nvPr/>
              </p:nvSpPr>
              <p:spPr>
                <a:xfrm>
                  <a:off x="8435794" y="2183589"/>
                  <a:ext cx="3391683" cy="23540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1" h="20683" extrusionOk="0">
                      <a:moveTo>
                        <a:pt x="21126" y="9391"/>
                      </a:moveTo>
                      <a:lnTo>
                        <a:pt x="16514" y="4190"/>
                      </a:lnTo>
                      <a:lnTo>
                        <a:pt x="13157" y="410"/>
                      </a:lnTo>
                      <a:cubicBezTo>
                        <a:pt x="12376" y="-457"/>
                        <a:pt x="11043" y="140"/>
                        <a:pt x="11043" y="1376"/>
                      </a:cubicBezTo>
                      <a:lnTo>
                        <a:pt x="11043" y="1817"/>
                      </a:lnTo>
                      <a:lnTo>
                        <a:pt x="1768" y="1817"/>
                      </a:lnTo>
                      <a:cubicBezTo>
                        <a:pt x="794" y="1817"/>
                        <a:pt x="0" y="2698"/>
                        <a:pt x="0" y="3778"/>
                      </a:cubicBezTo>
                      <a:lnTo>
                        <a:pt x="0" y="16908"/>
                      </a:lnTo>
                      <a:cubicBezTo>
                        <a:pt x="0" y="17988"/>
                        <a:pt x="794" y="18869"/>
                        <a:pt x="1768" y="18869"/>
                      </a:cubicBezTo>
                      <a:lnTo>
                        <a:pt x="11043" y="18869"/>
                      </a:lnTo>
                      <a:lnTo>
                        <a:pt x="11043" y="19310"/>
                      </a:lnTo>
                      <a:cubicBezTo>
                        <a:pt x="11043" y="20532"/>
                        <a:pt x="12389" y="21143"/>
                        <a:pt x="13157" y="20276"/>
                      </a:cubicBezTo>
                      <a:lnTo>
                        <a:pt x="16514" y="16496"/>
                      </a:lnTo>
                      <a:lnTo>
                        <a:pt x="21126" y="11295"/>
                      </a:lnTo>
                      <a:cubicBezTo>
                        <a:pt x="21600" y="10784"/>
                        <a:pt x="21600" y="9931"/>
                        <a:pt x="21126" y="939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lIns="38100" tIns="360000" rIns="38100" bIns="38100" anchor="t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219" name="Graphic 31" descr="Research">
                  <a:extLst>
                    <a:ext uri="{FF2B5EF4-FFF2-40B4-BE49-F238E27FC236}">
                      <a16:creationId xmlns:a16="http://schemas.microsoft.com/office/drawing/2014/main" id="{A3D7BA4A-CFA0-4F34-96A0-733F8076C8CB}"/>
                    </a:ext>
                  </a:extLst>
                </p:cNvPr>
                <p:cNvGrpSpPr/>
                <p:nvPr/>
              </p:nvGrpSpPr>
              <p:grpSpPr>
                <a:xfrm>
                  <a:off x="5050661" y="2905005"/>
                  <a:ext cx="995255" cy="996507"/>
                  <a:chOff x="5446857" y="2647216"/>
                  <a:chExt cx="995258" cy="996506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35" name="Freeform: Shape 41">
                    <a:extLst>
                      <a:ext uri="{FF2B5EF4-FFF2-40B4-BE49-F238E27FC236}">
                        <a16:creationId xmlns:a16="http://schemas.microsoft.com/office/drawing/2014/main" id="{5E274EC2-F852-4D7B-A6CE-A8B18F7E8573}"/>
                      </a:ext>
                    </a:extLst>
                  </p:cNvPr>
                  <p:cNvSpPr/>
                  <p:nvPr/>
                </p:nvSpPr>
                <p:spPr>
                  <a:xfrm>
                    <a:off x="5446857" y="2647216"/>
                    <a:ext cx="995258" cy="996506"/>
                  </a:xfrm>
                  <a:custGeom>
                    <a:avLst/>
                    <a:gdLst>
                      <a:gd name="connsiteX0" fmla="*/ 462073 w 565092"/>
                      <a:gd name="connsiteY0" fmla="*/ 391370 h 565806"/>
                      <a:gd name="connsiteX1" fmla="*/ 417795 w 565092"/>
                      <a:gd name="connsiteY1" fmla="*/ 377801 h 565806"/>
                      <a:gd name="connsiteX2" fmla="*/ 385657 w 565092"/>
                      <a:gd name="connsiteY2" fmla="*/ 346377 h 565806"/>
                      <a:gd name="connsiteX3" fmla="*/ 429935 w 565092"/>
                      <a:gd name="connsiteY3" fmla="*/ 216398 h 565806"/>
                      <a:gd name="connsiteX4" fmla="*/ 215684 w 565092"/>
                      <a:gd name="connsiteY4" fmla="*/ 4 h 565806"/>
                      <a:gd name="connsiteX5" fmla="*/ 4 w 565092"/>
                      <a:gd name="connsiteY5" fmla="*/ 214256 h 565806"/>
                      <a:gd name="connsiteX6" fmla="*/ 214256 w 565092"/>
                      <a:gd name="connsiteY6" fmla="*/ 429935 h 565806"/>
                      <a:gd name="connsiteX7" fmla="*/ 345663 w 565092"/>
                      <a:gd name="connsiteY7" fmla="*/ 385657 h 565806"/>
                      <a:gd name="connsiteX8" fmla="*/ 377087 w 565092"/>
                      <a:gd name="connsiteY8" fmla="*/ 417080 h 565806"/>
                      <a:gd name="connsiteX9" fmla="*/ 390656 w 565092"/>
                      <a:gd name="connsiteY9" fmla="*/ 462073 h 565806"/>
                      <a:gd name="connsiteX10" fmla="*/ 479927 w 565092"/>
                      <a:gd name="connsiteY10" fmla="*/ 551345 h 565806"/>
                      <a:gd name="connsiteX11" fmla="*/ 550630 w 565092"/>
                      <a:gd name="connsiteY11" fmla="*/ 551345 h 565806"/>
                      <a:gd name="connsiteX12" fmla="*/ 550630 w 565092"/>
                      <a:gd name="connsiteY12" fmla="*/ 480642 h 565806"/>
                      <a:gd name="connsiteX13" fmla="*/ 462073 w 565092"/>
                      <a:gd name="connsiteY13" fmla="*/ 391370 h 565806"/>
                      <a:gd name="connsiteX14" fmla="*/ 215684 w 565092"/>
                      <a:gd name="connsiteY14" fmla="*/ 387085 h 565806"/>
                      <a:gd name="connsiteX15" fmla="*/ 44283 w 565092"/>
                      <a:gd name="connsiteY15" fmla="*/ 215684 h 565806"/>
                      <a:gd name="connsiteX16" fmla="*/ 215684 w 565092"/>
                      <a:gd name="connsiteY16" fmla="*/ 44283 h 565806"/>
                      <a:gd name="connsiteX17" fmla="*/ 387085 w 565092"/>
                      <a:gd name="connsiteY17" fmla="*/ 215684 h 565806"/>
                      <a:gd name="connsiteX18" fmla="*/ 215684 w 565092"/>
                      <a:gd name="connsiteY18" fmla="*/ 387085 h 565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65092" h="565806">
                        <a:moveTo>
                          <a:pt x="462073" y="391370"/>
                        </a:moveTo>
                        <a:cubicBezTo>
                          <a:pt x="450646" y="379943"/>
                          <a:pt x="433506" y="374230"/>
                          <a:pt x="417795" y="377801"/>
                        </a:cubicBezTo>
                        <a:lnTo>
                          <a:pt x="385657" y="346377"/>
                        </a:lnTo>
                        <a:cubicBezTo>
                          <a:pt x="414224" y="309240"/>
                          <a:pt x="429935" y="263533"/>
                          <a:pt x="429935" y="216398"/>
                        </a:cubicBezTo>
                        <a:cubicBezTo>
                          <a:pt x="430650" y="97131"/>
                          <a:pt x="334236" y="718"/>
                          <a:pt x="215684" y="4"/>
                        </a:cubicBezTo>
                        <a:cubicBezTo>
                          <a:pt x="97131" y="-710"/>
                          <a:pt x="718" y="95703"/>
                          <a:pt x="4" y="214256"/>
                        </a:cubicBezTo>
                        <a:cubicBezTo>
                          <a:pt x="-710" y="332808"/>
                          <a:pt x="95703" y="429221"/>
                          <a:pt x="214256" y="429935"/>
                        </a:cubicBezTo>
                        <a:cubicBezTo>
                          <a:pt x="261391" y="429935"/>
                          <a:pt x="307812" y="414224"/>
                          <a:pt x="345663" y="385657"/>
                        </a:cubicBezTo>
                        <a:lnTo>
                          <a:pt x="377087" y="417080"/>
                        </a:lnTo>
                        <a:cubicBezTo>
                          <a:pt x="374230" y="433506"/>
                          <a:pt x="379229" y="449932"/>
                          <a:pt x="390656" y="462073"/>
                        </a:cubicBezTo>
                        <a:lnTo>
                          <a:pt x="479927" y="551345"/>
                        </a:lnTo>
                        <a:cubicBezTo>
                          <a:pt x="499210" y="570627"/>
                          <a:pt x="531348" y="570627"/>
                          <a:pt x="550630" y="551345"/>
                        </a:cubicBezTo>
                        <a:cubicBezTo>
                          <a:pt x="569913" y="532062"/>
                          <a:pt x="569913" y="499924"/>
                          <a:pt x="550630" y="480642"/>
                        </a:cubicBezTo>
                        <a:lnTo>
                          <a:pt x="462073" y="391370"/>
                        </a:lnTo>
                        <a:close/>
                        <a:moveTo>
                          <a:pt x="215684" y="387085"/>
                        </a:moveTo>
                        <a:cubicBezTo>
                          <a:pt x="120699" y="387085"/>
                          <a:pt x="44283" y="310669"/>
                          <a:pt x="44283" y="215684"/>
                        </a:cubicBezTo>
                        <a:cubicBezTo>
                          <a:pt x="44283" y="120699"/>
                          <a:pt x="120699" y="44283"/>
                          <a:pt x="215684" y="44283"/>
                        </a:cubicBezTo>
                        <a:cubicBezTo>
                          <a:pt x="310669" y="44283"/>
                          <a:pt x="387085" y="120699"/>
                          <a:pt x="387085" y="215684"/>
                        </a:cubicBezTo>
                        <a:cubicBezTo>
                          <a:pt x="387085" y="309955"/>
                          <a:pt x="309955" y="387085"/>
                          <a:pt x="215684" y="38708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36" name="Freeform: Shape 42">
                    <a:extLst>
                      <a:ext uri="{FF2B5EF4-FFF2-40B4-BE49-F238E27FC236}">
                        <a16:creationId xmlns:a16="http://schemas.microsoft.com/office/drawing/2014/main" id="{A96EFB44-886E-4418-858E-449A2DF639D0}"/>
                      </a:ext>
                    </a:extLst>
                  </p:cNvPr>
                  <p:cNvSpPr/>
                  <p:nvPr/>
                </p:nvSpPr>
                <p:spPr>
                  <a:xfrm>
                    <a:off x="5560087" y="2862236"/>
                    <a:ext cx="542121" cy="397955"/>
                  </a:xfrm>
                  <a:custGeom>
                    <a:avLst/>
                    <a:gdLst>
                      <a:gd name="connsiteX0" fmla="*/ 307094 w 307808"/>
                      <a:gd name="connsiteY0" fmla="*/ 98829 h 225951"/>
                      <a:gd name="connsiteX1" fmla="*/ 266386 w 307808"/>
                      <a:gd name="connsiteY1" fmla="*/ 98829 h 225951"/>
                      <a:gd name="connsiteX2" fmla="*/ 257102 w 307808"/>
                      <a:gd name="connsiteY2" fmla="*/ 104543 h 225951"/>
                      <a:gd name="connsiteX3" fmla="*/ 229963 w 307808"/>
                      <a:gd name="connsiteY3" fmla="*/ 133824 h 225951"/>
                      <a:gd name="connsiteX4" fmla="*/ 207110 w 307808"/>
                      <a:gd name="connsiteY4" fmla="*/ 54551 h 225951"/>
                      <a:gd name="connsiteX5" fmla="*/ 191398 w 307808"/>
                      <a:gd name="connsiteY5" fmla="*/ 45981 h 225951"/>
                      <a:gd name="connsiteX6" fmla="*/ 182828 w 307808"/>
                      <a:gd name="connsiteY6" fmla="*/ 53837 h 225951"/>
                      <a:gd name="connsiteX7" fmla="*/ 139978 w 307808"/>
                      <a:gd name="connsiteY7" fmla="*/ 167390 h 225951"/>
                      <a:gd name="connsiteX8" fmla="*/ 110697 w 307808"/>
                      <a:gd name="connsiteY8" fmla="*/ 10272 h 225951"/>
                      <a:gd name="connsiteX9" fmla="*/ 96413 w 307808"/>
                      <a:gd name="connsiteY9" fmla="*/ 274 h 225951"/>
                      <a:gd name="connsiteX10" fmla="*/ 86415 w 307808"/>
                      <a:gd name="connsiteY10" fmla="*/ 8844 h 225951"/>
                      <a:gd name="connsiteX11" fmla="*/ 55705 w 307808"/>
                      <a:gd name="connsiteY11" fmla="*/ 98829 h 225951"/>
                      <a:gd name="connsiteX12" fmla="*/ 0 w 307808"/>
                      <a:gd name="connsiteY12" fmla="*/ 98829 h 225951"/>
                      <a:gd name="connsiteX13" fmla="*/ 0 w 307808"/>
                      <a:gd name="connsiteY13" fmla="*/ 127396 h 225951"/>
                      <a:gd name="connsiteX14" fmla="*/ 64990 w 307808"/>
                      <a:gd name="connsiteY14" fmla="*/ 127396 h 225951"/>
                      <a:gd name="connsiteX15" fmla="*/ 77131 w 307808"/>
                      <a:gd name="connsiteY15" fmla="*/ 116684 h 225951"/>
                      <a:gd name="connsiteX16" fmla="*/ 94985 w 307808"/>
                      <a:gd name="connsiteY16" fmla="*/ 62407 h 225951"/>
                      <a:gd name="connsiteX17" fmla="*/ 123552 w 307808"/>
                      <a:gd name="connsiteY17" fmla="*/ 215954 h 225951"/>
                      <a:gd name="connsiteX18" fmla="*/ 134979 w 307808"/>
                      <a:gd name="connsiteY18" fmla="*/ 225952 h 225951"/>
                      <a:gd name="connsiteX19" fmla="*/ 136407 w 307808"/>
                      <a:gd name="connsiteY19" fmla="*/ 225952 h 225951"/>
                      <a:gd name="connsiteX20" fmla="*/ 148548 w 307808"/>
                      <a:gd name="connsiteY20" fmla="*/ 218096 h 225951"/>
                      <a:gd name="connsiteX21" fmla="*/ 194255 w 307808"/>
                      <a:gd name="connsiteY21" fmla="*/ 98115 h 225951"/>
                      <a:gd name="connsiteX22" fmla="*/ 212823 w 307808"/>
                      <a:gd name="connsiteY22" fmla="*/ 162391 h 225951"/>
                      <a:gd name="connsiteX23" fmla="*/ 228535 w 307808"/>
                      <a:gd name="connsiteY23" fmla="*/ 170961 h 225951"/>
                      <a:gd name="connsiteX24" fmla="*/ 234248 w 307808"/>
                      <a:gd name="connsiteY24" fmla="*/ 167390 h 225951"/>
                      <a:gd name="connsiteX25" fmla="*/ 272814 w 307808"/>
                      <a:gd name="connsiteY25" fmla="*/ 127396 h 225951"/>
                      <a:gd name="connsiteX26" fmla="*/ 307808 w 307808"/>
                      <a:gd name="connsiteY26" fmla="*/ 127396 h 225951"/>
                      <a:gd name="connsiteX27" fmla="*/ 307808 w 307808"/>
                      <a:gd name="connsiteY27" fmla="*/ 98829 h 22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307808" h="225951">
                        <a:moveTo>
                          <a:pt x="307094" y="98829"/>
                        </a:moveTo>
                        <a:lnTo>
                          <a:pt x="266386" y="98829"/>
                        </a:lnTo>
                        <a:cubicBezTo>
                          <a:pt x="262815" y="99544"/>
                          <a:pt x="259244" y="101686"/>
                          <a:pt x="257102" y="104543"/>
                        </a:cubicBezTo>
                        <a:lnTo>
                          <a:pt x="229963" y="133824"/>
                        </a:lnTo>
                        <a:lnTo>
                          <a:pt x="207110" y="54551"/>
                        </a:lnTo>
                        <a:cubicBezTo>
                          <a:pt x="204967" y="48123"/>
                          <a:pt x="197826" y="43838"/>
                          <a:pt x="191398" y="45981"/>
                        </a:cubicBezTo>
                        <a:cubicBezTo>
                          <a:pt x="187827" y="47409"/>
                          <a:pt x="184256" y="49552"/>
                          <a:pt x="182828" y="53837"/>
                        </a:cubicBezTo>
                        <a:lnTo>
                          <a:pt x="139978" y="167390"/>
                        </a:lnTo>
                        <a:lnTo>
                          <a:pt x="110697" y="10272"/>
                        </a:lnTo>
                        <a:cubicBezTo>
                          <a:pt x="109268" y="3130"/>
                          <a:pt x="102841" y="-1155"/>
                          <a:pt x="96413" y="274"/>
                        </a:cubicBezTo>
                        <a:cubicBezTo>
                          <a:pt x="92128" y="988"/>
                          <a:pt x="88557" y="4559"/>
                          <a:pt x="86415" y="8844"/>
                        </a:cubicBezTo>
                        <a:lnTo>
                          <a:pt x="55705" y="98829"/>
                        </a:lnTo>
                        <a:lnTo>
                          <a:pt x="0" y="98829"/>
                        </a:lnTo>
                        <a:lnTo>
                          <a:pt x="0" y="127396"/>
                        </a:lnTo>
                        <a:lnTo>
                          <a:pt x="64990" y="127396"/>
                        </a:lnTo>
                        <a:cubicBezTo>
                          <a:pt x="70703" y="126682"/>
                          <a:pt x="75702" y="122397"/>
                          <a:pt x="77131" y="116684"/>
                        </a:cubicBezTo>
                        <a:lnTo>
                          <a:pt x="94985" y="62407"/>
                        </a:lnTo>
                        <a:lnTo>
                          <a:pt x="123552" y="215954"/>
                        </a:lnTo>
                        <a:cubicBezTo>
                          <a:pt x="124266" y="221667"/>
                          <a:pt x="129265" y="225952"/>
                          <a:pt x="134979" y="225952"/>
                        </a:cubicBezTo>
                        <a:lnTo>
                          <a:pt x="136407" y="225952"/>
                        </a:lnTo>
                        <a:cubicBezTo>
                          <a:pt x="141406" y="225952"/>
                          <a:pt x="146405" y="223095"/>
                          <a:pt x="148548" y="218096"/>
                        </a:cubicBezTo>
                        <a:lnTo>
                          <a:pt x="194255" y="98115"/>
                        </a:lnTo>
                        <a:lnTo>
                          <a:pt x="212823" y="162391"/>
                        </a:lnTo>
                        <a:cubicBezTo>
                          <a:pt x="214966" y="168818"/>
                          <a:pt x="221393" y="173103"/>
                          <a:pt x="228535" y="170961"/>
                        </a:cubicBezTo>
                        <a:cubicBezTo>
                          <a:pt x="230678" y="170247"/>
                          <a:pt x="232820" y="168818"/>
                          <a:pt x="234248" y="167390"/>
                        </a:cubicBezTo>
                        <a:lnTo>
                          <a:pt x="272814" y="127396"/>
                        </a:lnTo>
                        <a:lnTo>
                          <a:pt x="307808" y="127396"/>
                        </a:lnTo>
                        <a:lnTo>
                          <a:pt x="307808" y="988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  <p:grpSp>
              <p:nvGrpSpPr>
                <p:cNvPr id="221" name="Graphic 28" descr="Boardroom">
                  <a:extLst>
                    <a:ext uri="{FF2B5EF4-FFF2-40B4-BE49-F238E27FC236}">
                      <a16:creationId xmlns:a16="http://schemas.microsoft.com/office/drawing/2014/main" id="{B20A9ADC-2612-44BB-8851-026C6791210E}"/>
                    </a:ext>
                  </a:extLst>
                </p:cNvPr>
                <p:cNvGrpSpPr/>
                <p:nvPr/>
              </p:nvGrpSpPr>
              <p:grpSpPr>
                <a:xfrm>
                  <a:off x="6948678" y="3643472"/>
                  <a:ext cx="1051033" cy="1051031"/>
                  <a:chOff x="7368391" y="3704788"/>
                  <a:chExt cx="685605" cy="68560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28" name="Freeform: Shape 44">
                    <a:extLst>
                      <a:ext uri="{FF2B5EF4-FFF2-40B4-BE49-F238E27FC236}">
                        <a16:creationId xmlns:a16="http://schemas.microsoft.com/office/drawing/2014/main" id="{273981C2-4733-4601-AF08-F7888F01AA9F}"/>
                      </a:ext>
                    </a:extLst>
                  </p:cNvPr>
                  <p:cNvSpPr/>
                  <p:nvPr/>
                </p:nvSpPr>
                <p:spPr>
                  <a:xfrm>
                    <a:off x="7482658" y="3863262"/>
                    <a:ext cx="71417" cy="71417"/>
                  </a:xfrm>
                  <a:custGeom>
                    <a:avLst/>
                    <a:gdLst>
                      <a:gd name="connsiteX0" fmla="*/ 35709 w 71417"/>
                      <a:gd name="connsiteY0" fmla="*/ 71417 h 71417"/>
                      <a:gd name="connsiteX1" fmla="*/ 71417 w 71417"/>
                      <a:gd name="connsiteY1" fmla="*/ 35709 h 71417"/>
                      <a:gd name="connsiteX2" fmla="*/ 35709 w 71417"/>
                      <a:gd name="connsiteY2" fmla="*/ 0 h 71417"/>
                      <a:gd name="connsiteX3" fmla="*/ 0 w 71417"/>
                      <a:gd name="connsiteY3" fmla="*/ 35709 h 71417"/>
                      <a:gd name="connsiteX4" fmla="*/ 35709 w 71417"/>
                      <a:gd name="connsiteY4" fmla="*/ 71417 h 71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17" h="71417">
                        <a:moveTo>
                          <a:pt x="35709" y="71417"/>
                        </a:moveTo>
                        <a:cubicBezTo>
                          <a:pt x="55430" y="71417"/>
                          <a:pt x="71417" y="55430"/>
                          <a:pt x="71417" y="35709"/>
                        </a:cubicBezTo>
                        <a:cubicBezTo>
                          <a:pt x="71417" y="15987"/>
                          <a:pt x="55430" y="0"/>
                          <a:pt x="35709" y="0"/>
                        </a:cubicBezTo>
                        <a:cubicBezTo>
                          <a:pt x="15987" y="0"/>
                          <a:pt x="0" y="15987"/>
                          <a:pt x="0" y="35709"/>
                        </a:cubicBezTo>
                        <a:cubicBezTo>
                          <a:pt x="0" y="55430"/>
                          <a:pt x="15987" y="71417"/>
                          <a:pt x="35709" y="714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29" name="Freeform: Shape 45">
                    <a:extLst>
                      <a:ext uri="{FF2B5EF4-FFF2-40B4-BE49-F238E27FC236}">
                        <a16:creationId xmlns:a16="http://schemas.microsoft.com/office/drawing/2014/main" id="{FA176C84-BC35-4C50-B500-EDBABF01BB9A}"/>
                      </a:ext>
                    </a:extLst>
                  </p:cNvPr>
                  <p:cNvSpPr/>
                  <p:nvPr/>
                </p:nvSpPr>
                <p:spPr>
                  <a:xfrm>
                    <a:off x="7483152" y="3943899"/>
                    <a:ext cx="160194" cy="283805"/>
                  </a:xfrm>
                  <a:custGeom>
                    <a:avLst/>
                    <a:gdLst>
                      <a:gd name="connsiteX0" fmla="*/ 81778 w 160194"/>
                      <a:gd name="connsiteY0" fmla="*/ 71696 h 283805"/>
                      <a:gd name="connsiteX1" fmla="*/ 92348 w 160194"/>
                      <a:gd name="connsiteY1" fmla="*/ 75124 h 283805"/>
                      <a:gd name="connsiteX2" fmla="*/ 142340 w 160194"/>
                      <a:gd name="connsiteY2" fmla="*/ 75124 h 283805"/>
                      <a:gd name="connsiteX3" fmla="*/ 160194 w 160194"/>
                      <a:gd name="connsiteY3" fmla="*/ 57270 h 283805"/>
                      <a:gd name="connsiteX4" fmla="*/ 142340 w 160194"/>
                      <a:gd name="connsiteY4" fmla="*/ 39416 h 283805"/>
                      <a:gd name="connsiteX5" fmla="*/ 98204 w 160194"/>
                      <a:gd name="connsiteY5" fmla="*/ 39416 h 283805"/>
                      <a:gd name="connsiteX6" fmla="*/ 64210 w 160194"/>
                      <a:gd name="connsiteY6" fmla="*/ 14491 h 283805"/>
                      <a:gd name="connsiteX7" fmla="*/ 31929 w 160194"/>
                      <a:gd name="connsiteY7" fmla="*/ 208 h 283805"/>
                      <a:gd name="connsiteX8" fmla="*/ 6 w 160194"/>
                      <a:gd name="connsiteY8" fmla="*/ 36987 h 283805"/>
                      <a:gd name="connsiteX9" fmla="*/ 6 w 160194"/>
                      <a:gd name="connsiteY9" fmla="*/ 139400 h 283805"/>
                      <a:gd name="connsiteX10" fmla="*/ 35714 w 160194"/>
                      <a:gd name="connsiteY10" fmla="*/ 175108 h 283805"/>
                      <a:gd name="connsiteX11" fmla="*/ 70923 w 160194"/>
                      <a:gd name="connsiteY11" fmla="*/ 175108 h 283805"/>
                      <a:gd name="connsiteX12" fmla="*/ 70923 w 160194"/>
                      <a:gd name="connsiteY12" fmla="*/ 175108 h 283805"/>
                      <a:gd name="connsiteX13" fmla="*/ 113773 w 160194"/>
                      <a:gd name="connsiteY13" fmla="*/ 175108 h 283805"/>
                      <a:gd name="connsiteX14" fmla="*/ 113773 w 160194"/>
                      <a:gd name="connsiteY14" fmla="*/ 265951 h 283805"/>
                      <a:gd name="connsiteX15" fmla="*/ 131628 w 160194"/>
                      <a:gd name="connsiteY15" fmla="*/ 283805 h 283805"/>
                      <a:gd name="connsiteX16" fmla="*/ 149482 w 160194"/>
                      <a:gd name="connsiteY16" fmla="*/ 265951 h 283805"/>
                      <a:gd name="connsiteX17" fmla="*/ 149482 w 160194"/>
                      <a:gd name="connsiteY17" fmla="*/ 157040 h 283805"/>
                      <a:gd name="connsiteX18" fmla="*/ 131628 w 160194"/>
                      <a:gd name="connsiteY18" fmla="*/ 139185 h 283805"/>
                      <a:gd name="connsiteX19" fmla="*/ 70923 w 160194"/>
                      <a:gd name="connsiteY19" fmla="*/ 139185 h 283805"/>
                      <a:gd name="connsiteX20" fmla="*/ 70923 w 160194"/>
                      <a:gd name="connsiteY20" fmla="*/ 63626 h 283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0194" h="283805">
                        <a:moveTo>
                          <a:pt x="81778" y="71696"/>
                        </a:moveTo>
                        <a:cubicBezTo>
                          <a:pt x="84856" y="73916"/>
                          <a:pt x="88553" y="75116"/>
                          <a:pt x="92348" y="75124"/>
                        </a:cubicBezTo>
                        <a:lnTo>
                          <a:pt x="142340" y="75124"/>
                        </a:lnTo>
                        <a:cubicBezTo>
                          <a:pt x="152201" y="75124"/>
                          <a:pt x="160194" y="67130"/>
                          <a:pt x="160194" y="57270"/>
                        </a:cubicBezTo>
                        <a:cubicBezTo>
                          <a:pt x="160194" y="47409"/>
                          <a:pt x="152201" y="39416"/>
                          <a:pt x="142340" y="39416"/>
                        </a:cubicBezTo>
                        <a:lnTo>
                          <a:pt x="98204" y="39416"/>
                        </a:lnTo>
                        <a:lnTo>
                          <a:pt x="64210" y="14491"/>
                        </a:lnTo>
                        <a:cubicBezTo>
                          <a:pt x="56786" y="4290"/>
                          <a:pt x="44471" y="-1159"/>
                          <a:pt x="31929" y="208"/>
                        </a:cubicBezTo>
                        <a:cubicBezTo>
                          <a:pt x="13451" y="2505"/>
                          <a:pt x="-319" y="18370"/>
                          <a:pt x="6" y="36987"/>
                        </a:cubicBezTo>
                        <a:lnTo>
                          <a:pt x="6" y="139400"/>
                        </a:lnTo>
                        <a:cubicBezTo>
                          <a:pt x="6" y="159121"/>
                          <a:pt x="15993" y="175108"/>
                          <a:pt x="35714" y="175108"/>
                        </a:cubicBezTo>
                        <a:lnTo>
                          <a:pt x="70923" y="175108"/>
                        </a:lnTo>
                        <a:lnTo>
                          <a:pt x="70923" y="175108"/>
                        </a:lnTo>
                        <a:lnTo>
                          <a:pt x="113773" y="175108"/>
                        </a:lnTo>
                        <a:lnTo>
                          <a:pt x="113773" y="265951"/>
                        </a:lnTo>
                        <a:cubicBezTo>
                          <a:pt x="113773" y="275811"/>
                          <a:pt x="121767" y="283805"/>
                          <a:pt x="131628" y="283805"/>
                        </a:cubicBezTo>
                        <a:cubicBezTo>
                          <a:pt x="141488" y="283805"/>
                          <a:pt x="149482" y="275811"/>
                          <a:pt x="149482" y="265951"/>
                        </a:cubicBezTo>
                        <a:lnTo>
                          <a:pt x="149482" y="157040"/>
                        </a:lnTo>
                        <a:cubicBezTo>
                          <a:pt x="149482" y="147179"/>
                          <a:pt x="141488" y="139185"/>
                          <a:pt x="131628" y="139185"/>
                        </a:cubicBezTo>
                        <a:lnTo>
                          <a:pt x="70923" y="139185"/>
                        </a:lnTo>
                        <a:lnTo>
                          <a:pt x="70923" y="6362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30" name="Freeform: Shape 46">
                    <a:extLst>
                      <a:ext uri="{FF2B5EF4-FFF2-40B4-BE49-F238E27FC236}">
                        <a16:creationId xmlns:a16="http://schemas.microsoft.com/office/drawing/2014/main" id="{60BCE5BF-B251-4C30-AF78-08B810CA9A02}"/>
                      </a:ext>
                    </a:extLst>
                  </p:cNvPr>
                  <p:cNvSpPr/>
                  <p:nvPr/>
                </p:nvSpPr>
                <p:spPr>
                  <a:xfrm>
                    <a:off x="7868311" y="3863262"/>
                    <a:ext cx="71417" cy="71417"/>
                  </a:xfrm>
                  <a:custGeom>
                    <a:avLst/>
                    <a:gdLst>
                      <a:gd name="connsiteX0" fmla="*/ 35709 w 71417"/>
                      <a:gd name="connsiteY0" fmla="*/ 71417 h 71417"/>
                      <a:gd name="connsiteX1" fmla="*/ 71417 w 71417"/>
                      <a:gd name="connsiteY1" fmla="*/ 35709 h 71417"/>
                      <a:gd name="connsiteX2" fmla="*/ 35709 w 71417"/>
                      <a:gd name="connsiteY2" fmla="*/ 0 h 71417"/>
                      <a:gd name="connsiteX3" fmla="*/ 0 w 71417"/>
                      <a:gd name="connsiteY3" fmla="*/ 35709 h 71417"/>
                      <a:gd name="connsiteX4" fmla="*/ 35709 w 71417"/>
                      <a:gd name="connsiteY4" fmla="*/ 71417 h 71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17" h="71417">
                        <a:moveTo>
                          <a:pt x="35709" y="71417"/>
                        </a:moveTo>
                        <a:cubicBezTo>
                          <a:pt x="55430" y="71417"/>
                          <a:pt x="71417" y="55430"/>
                          <a:pt x="71417" y="35709"/>
                        </a:cubicBezTo>
                        <a:cubicBezTo>
                          <a:pt x="71417" y="15987"/>
                          <a:pt x="55430" y="0"/>
                          <a:pt x="35709" y="0"/>
                        </a:cubicBezTo>
                        <a:cubicBezTo>
                          <a:pt x="15987" y="0"/>
                          <a:pt x="0" y="15987"/>
                          <a:pt x="0" y="35709"/>
                        </a:cubicBezTo>
                        <a:cubicBezTo>
                          <a:pt x="0" y="55430"/>
                          <a:pt x="15987" y="71417"/>
                          <a:pt x="35709" y="714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31" name="Freeform: Shape 47">
                    <a:extLst>
                      <a:ext uri="{FF2B5EF4-FFF2-40B4-BE49-F238E27FC236}">
                        <a16:creationId xmlns:a16="http://schemas.microsoft.com/office/drawing/2014/main" id="{3571E81B-DAD1-4226-909B-2E2E25B22E7C}"/>
                      </a:ext>
                    </a:extLst>
                  </p:cNvPr>
                  <p:cNvSpPr/>
                  <p:nvPr/>
                </p:nvSpPr>
                <p:spPr>
                  <a:xfrm>
                    <a:off x="7779039" y="3943542"/>
                    <a:ext cx="160051" cy="284162"/>
                  </a:xfrm>
                  <a:custGeom>
                    <a:avLst/>
                    <a:gdLst>
                      <a:gd name="connsiteX0" fmla="*/ 128265 w 160051"/>
                      <a:gd name="connsiteY0" fmla="*/ 208 h 284162"/>
                      <a:gd name="connsiteX1" fmla="*/ 95985 w 160051"/>
                      <a:gd name="connsiteY1" fmla="*/ 14491 h 284162"/>
                      <a:gd name="connsiteX2" fmla="*/ 61990 w 160051"/>
                      <a:gd name="connsiteY2" fmla="*/ 39773 h 284162"/>
                      <a:gd name="connsiteX3" fmla="*/ 17854 w 160051"/>
                      <a:gd name="connsiteY3" fmla="*/ 39773 h 284162"/>
                      <a:gd name="connsiteX4" fmla="*/ 0 w 160051"/>
                      <a:gd name="connsiteY4" fmla="*/ 57627 h 284162"/>
                      <a:gd name="connsiteX5" fmla="*/ 17854 w 160051"/>
                      <a:gd name="connsiteY5" fmla="*/ 75481 h 284162"/>
                      <a:gd name="connsiteX6" fmla="*/ 67846 w 160051"/>
                      <a:gd name="connsiteY6" fmla="*/ 75481 h 284162"/>
                      <a:gd name="connsiteX7" fmla="*/ 78416 w 160051"/>
                      <a:gd name="connsiteY7" fmla="*/ 72053 h 284162"/>
                      <a:gd name="connsiteX8" fmla="*/ 89271 w 160051"/>
                      <a:gd name="connsiteY8" fmla="*/ 63983 h 284162"/>
                      <a:gd name="connsiteX9" fmla="*/ 89271 w 160051"/>
                      <a:gd name="connsiteY9" fmla="*/ 139757 h 284162"/>
                      <a:gd name="connsiteX10" fmla="*/ 28781 w 160051"/>
                      <a:gd name="connsiteY10" fmla="*/ 139757 h 284162"/>
                      <a:gd name="connsiteX11" fmla="*/ 10927 w 160051"/>
                      <a:gd name="connsiteY11" fmla="*/ 157611 h 284162"/>
                      <a:gd name="connsiteX12" fmla="*/ 10927 w 160051"/>
                      <a:gd name="connsiteY12" fmla="*/ 266308 h 284162"/>
                      <a:gd name="connsiteX13" fmla="*/ 28781 w 160051"/>
                      <a:gd name="connsiteY13" fmla="*/ 284162 h 284162"/>
                      <a:gd name="connsiteX14" fmla="*/ 46635 w 160051"/>
                      <a:gd name="connsiteY14" fmla="*/ 266308 h 284162"/>
                      <a:gd name="connsiteX15" fmla="*/ 46635 w 160051"/>
                      <a:gd name="connsiteY15" fmla="*/ 175465 h 284162"/>
                      <a:gd name="connsiteX16" fmla="*/ 89486 w 160051"/>
                      <a:gd name="connsiteY16" fmla="*/ 175465 h 284162"/>
                      <a:gd name="connsiteX17" fmla="*/ 89486 w 160051"/>
                      <a:gd name="connsiteY17" fmla="*/ 175465 h 284162"/>
                      <a:gd name="connsiteX18" fmla="*/ 124337 w 160051"/>
                      <a:gd name="connsiteY18" fmla="*/ 175465 h 284162"/>
                      <a:gd name="connsiteX19" fmla="*/ 160046 w 160051"/>
                      <a:gd name="connsiteY19" fmla="*/ 139757 h 284162"/>
                      <a:gd name="connsiteX20" fmla="*/ 160046 w 160051"/>
                      <a:gd name="connsiteY20" fmla="*/ 36987 h 284162"/>
                      <a:gd name="connsiteX21" fmla="*/ 128265 w 160051"/>
                      <a:gd name="connsiteY21" fmla="*/ 208 h 28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60051" h="284162">
                        <a:moveTo>
                          <a:pt x="128265" y="208"/>
                        </a:moveTo>
                        <a:cubicBezTo>
                          <a:pt x="115723" y="-1159"/>
                          <a:pt x="103409" y="4290"/>
                          <a:pt x="95985" y="14491"/>
                        </a:cubicBezTo>
                        <a:lnTo>
                          <a:pt x="61990" y="39773"/>
                        </a:lnTo>
                        <a:lnTo>
                          <a:pt x="17854" y="39773"/>
                        </a:lnTo>
                        <a:cubicBezTo>
                          <a:pt x="7994" y="39773"/>
                          <a:pt x="0" y="47766"/>
                          <a:pt x="0" y="57627"/>
                        </a:cubicBezTo>
                        <a:cubicBezTo>
                          <a:pt x="0" y="67488"/>
                          <a:pt x="7994" y="75481"/>
                          <a:pt x="17854" y="75481"/>
                        </a:cubicBezTo>
                        <a:lnTo>
                          <a:pt x="67846" y="75481"/>
                        </a:lnTo>
                        <a:cubicBezTo>
                          <a:pt x="71641" y="75473"/>
                          <a:pt x="75338" y="74274"/>
                          <a:pt x="78416" y="72053"/>
                        </a:cubicBezTo>
                        <a:lnTo>
                          <a:pt x="89271" y="63983"/>
                        </a:lnTo>
                        <a:lnTo>
                          <a:pt x="89271" y="139757"/>
                        </a:lnTo>
                        <a:lnTo>
                          <a:pt x="28781" y="139757"/>
                        </a:lnTo>
                        <a:cubicBezTo>
                          <a:pt x="18921" y="139757"/>
                          <a:pt x="10927" y="147750"/>
                          <a:pt x="10927" y="157611"/>
                        </a:cubicBezTo>
                        <a:lnTo>
                          <a:pt x="10927" y="266308"/>
                        </a:lnTo>
                        <a:cubicBezTo>
                          <a:pt x="10927" y="276169"/>
                          <a:pt x="18921" y="284162"/>
                          <a:pt x="28781" y="284162"/>
                        </a:cubicBezTo>
                        <a:cubicBezTo>
                          <a:pt x="38642" y="284162"/>
                          <a:pt x="46635" y="276169"/>
                          <a:pt x="46635" y="266308"/>
                        </a:cubicBezTo>
                        <a:lnTo>
                          <a:pt x="46635" y="175465"/>
                        </a:lnTo>
                        <a:lnTo>
                          <a:pt x="89486" y="175465"/>
                        </a:lnTo>
                        <a:lnTo>
                          <a:pt x="89486" y="175465"/>
                        </a:lnTo>
                        <a:lnTo>
                          <a:pt x="124337" y="175465"/>
                        </a:lnTo>
                        <a:cubicBezTo>
                          <a:pt x="144058" y="175465"/>
                          <a:pt x="160046" y="159478"/>
                          <a:pt x="160046" y="139757"/>
                        </a:cubicBezTo>
                        <a:lnTo>
                          <a:pt x="160046" y="36987"/>
                        </a:lnTo>
                        <a:cubicBezTo>
                          <a:pt x="160379" y="18417"/>
                          <a:pt x="146687" y="2571"/>
                          <a:pt x="128265" y="20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32" name="Freeform: Shape 48">
                    <a:extLst>
                      <a:ext uri="{FF2B5EF4-FFF2-40B4-BE49-F238E27FC236}">
                        <a16:creationId xmlns:a16="http://schemas.microsoft.com/office/drawing/2014/main" id="{0FEEEB21-904D-4DE0-B12D-28207A8609E4}"/>
                      </a:ext>
                    </a:extLst>
                  </p:cNvPr>
                  <p:cNvSpPr/>
                  <p:nvPr/>
                </p:nvSpPr>
                <p:spPr>
                  <a:xfrm>
                    <a:off x="7575500" y="4033307"/>
                    <a:ext cx="271385" cy="199968"/>
                  </a:xfrm>
                  <a:custGeom>
                    <a:avLst/>
                    <a:gdLst>
                      <a:gd name="connsiteX0" fmla="*/ 257102 w 271385"/>
                      <a:gd name="connsiteY0" fmla="*/ 0 h 199968"/>
                      <a:gd name="connsiteX1" fmla="*/ 14283 w 271385"/>
                      <a:gd name="connsiteY1" fmla="*/ 0 h 199968"/>
                      <a:gd name="connsiteX2" fmla="*/ 0 w 271385"/>
                      <a:gd name="connsiteY2" fmla="*/ 14283 h 199968"/>
                      <a:gd name="connsiteX3" fmla="*/ 14283 w 271385"/>
                      <a:gd name="connsiteY3" fmla="*/ 28567 h 199968"/>
                      <a:gd name="connsiteX4" fmla="*/ 121409 w 271385"/>
                      <a:gd name="connsiteY4" fmla="*/ 28567 h 199968"/>
                      <a:gd name="connsiteX5" fmla="*/ 121409 w 271385"/>
                      <a:gd name="connsiteY5" fmla="*/ 171401 h 199968"/>
                      <a:gd name="connsiteX6" fmla="*/ 78559 w 271385"/>
                      <a:gd name="connsiteY6" fmla="*/ 171401 h 199968"/>
                      <a:gd name="connsiteX7" fmla="*/ 78559 w 271385"/>
                      <a:gd name="connsiteY7" fmla="*/ 199968 h 199968"/>
                      <a:gd name="connsiteX8" fmla="*/ 192826 w 271385"/>
                      <a:gd name="connsiteY8" fmla="*/ 199968 h 199968"/>
                      <a:gd name="connsiteX9" fmla="*/ 192826 w 271385"/>
                      <a:gd name="connsiteY9" fmla="*/ 171401 h 199968"/>
                      <a:gd name="connsiteX10" fmla="*/ 149976 w 271385"/>
                      <a:gd name="connsiteY10" fmla="*/ 171401 h 199968"/>
                      <a:gd name="connsiteX11" fmla="*/ 149976 w 271385"/>
                      <a:gd name="connsiteY11" fmla="*/ 28567 h 199968"/>
                      <a:gd name="connsiteX12" fmla="*/ 257102 w 271385"/>
                      <a:gd name="connsiteY12" fmla="*/ 28567 h 199968"/>
                      <a:gd name="connsiteX13" fmla="*/ 271385 w 271385"/>
                      <a:gd name="connsiteY13" fmla="*/ 14283 h 199968"/>
                      <a:gd name="connsiteX14" fmla="*/ 257102 w 271385"/>
                      <a:gd name="connsiteY14" fmla="*/ 0 h 19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1385" h="199968">
                        <a:moveTo>
                          <a:pt x="257102" y="0"/>
                        </a:moveTo>
                        <a:lnTo>
                          <a:pt x="14283" y="0"/>
                        </a:lnTo>
                        <a:cubicBezTo>
                          <a:pt x="6395" y="0"/>
                          <a:pt x="0" y="6395"/>
                          <a:pt x="0" y="14283"/>
                        </a:cubicBezTo>
                        <a:cubicBezTo>
                          <a:pt x="0" y="22172"/>
                          <a:pt x="6395" y="28567"/>
                          <a:pt x="14283" y="28567"/>
                        </a:cubicBezTo>
                        <a:lnTo>
                          <a:pt x="121409" y="28567"/>
                        </a:lnTo>
                        <a:lnTo>
                          <a:pt x="121409" y="171401"/>
                        </a:lnTo>
                        <a:lnTo>
                          <a:pt x="78559" y="171401"/>
                        </a:lnTo>
                        <a:lnTo>
                          <a:pt x="78559" y="199968"/>
                        </a:lnTo>
                        <a:lnTo>
                          <a:pt x="192826" y="199968"/>
                        </a:lnTo>
                        <a:lnTo>
                          <a:pt x="192826" y="171401"/>
                        </a:lnTo>
                        <a:lnTo>
                          <a:pt x="149976" y="171401"/>
                        </a:lnTo>
                        <a:lnTo>
                          <a:pt x="149976" y="28567"/>
                        </a:lnTo>
                        <a:lnTo>
                          <a:pt x="257102" y="28567"/>
                        </a:lnTo>
                        <a:cubicBezTo>
                          <a:pt x="264991" y="28567"/>
                          <a:pt x="271385" y="22172"/>
                          <a:pt x="271385" y="14283"/>
                        </a:cubicBezTo>
                        <a:cubicBezTo>
                          <a:pt x="271385" y="6395"/>
                          <a:pt x="264991" y="0"/>
                          <a:pt x="25710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33" name="Freeform: Shape 49">
                    <a:extLst>
                      <a:ext uri="{FF2B5EF4-FFF2-40B4-BE49-F238E27FC236}">
                        <a16:creationId xmlns:a16="http://schemas.microsoft.com/office/drawing/2014/main" id="{A8D63AEB-5CC2-4392-84EC-8F25963A3F16}"/>
                      </a:ext>
                    </a:extLst>
                  </p:cNvPr>
                  <p:cNvSpPr/>
                  <p:nvPr/>
                </p:nvSpPr>
                <p:spPr>
                  <a:xfrm>
                    <a:off x="7439808" y="3976173"/>
                    <a:ext cx="142834" cy="257101"/>
                  </a:xfrm>
                  <a:custGeom>
                    <a:avLst/>
                    <a:gdLst>
                      <a:gd name="connsiteX0" fmla="*/ 128551 w 142834"/>
                      <a:gd name="connsiteY0" fmla="*/ 157118 h 257101"/>
                      <a:gd name="connsiteX1" fmla="*/ 28567 w 142834"/>
                      <a:gd name="connsiteY1" fmla="*/ 157118 h 257101"/>
                      <a:gd name="connsiteX2" fmla="*/ 28567 w 142834"/>
                      <a:gd name="connsiteY2" fmla="*/ 14283 h 257101"/>
                      <a:gd name="connsiteX3" fmla="*/ 14283 w 142834"/>
                      <a:gd name="connsiteY3" fmla="*/ 0 h 257101"/>
                      <a:gd name="connsiteX4" fmla="*/ 0 w 142834"/>
                      <a:gd name="connsiteY4" fmla="*/ 14283 h 257101"/>
                      <a:gd name="connsiteX5" fmla="*/ 0 w 142834"/>
                      <a:gd name="connsiteY5" fmla="*/ 171401 h 257101"/>
                      <a:gd name="connsiteX6" fmla="*/ 14283 w 142834"/>
                      <a:gd name="connsiteY6" fmla="*/ 185685 h 257101"/>
                      <a:gd name="connsiteX7" fmla="*/ 57134 w 142834"/>
                      <a:gd name="connsiteY7" fmla="*/ 185685 h 257101"/>
                      <a:gd name="connsiteX8" fmla="*/ 57134 w 142834"/>
                      <a:gd name="connsiteY8" fmla="*/ 228535 h 257101"/>
                      <a:gd name="connsiteX9" fmla="*/ 28567 w 142834"/>
                      <a:gd name="connsiteY9" fmla="*/ 228535 h 257101"/>
                      <a:gd name="connsiteX10" fmla="*/ 28567 w 142834"/>
                      <a:gd name="connsiteY10" fmla="*/ 257102 h 257101"/>
                      <a:gd name="connsiteX11" fmla="*/ 114268 w 142834"/>
                      <a:gd name="connsiteY11" fmla="*/ 257102 h 257101"/>
                      <a:gd name="connsiteX12" fmla="*/ 114268 w 142834"/>
                      <a:gd name="connsiteY12" fmla="*/ 228535 h 257101"/>
                      <a:gd name="connsiteX13" fmla="*/ 85701 w 142834"/>
                      <a:gd name="connsiteY13" fmla="*/ 228535 h 257101"/>
                      <a:gd name="connsiteX14" fmla="*/ 85701 w 142834"/>
                      <a:gd name="connsiteY14" fmla="*/ 185685 h 257101"/>
                      <a:gd name="connsiteX15" fmla="*/ 128551 w 142834"/>
                      <a:gd name="connsiteY15" fmla="*/ 185685 h 257101"/>
                      <a:gd name="connsiteX16" fmla="*/ 142834 w 142834"/>
                      <a:gd name="connsiteY16" fmla="*/ 171401 h 257101"/>
                      <a:gd name="connsiteX17" fmla="*/ 128551 w 142834"/>
                      <a:gd name="connsiteY17" fmla="*/ 157118 h 257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834" h="257101">
                        <a:moveTo>
                          <a:pt x="128551" y="157118"/>
                        </a:moveTo>
                        <a:lnTo>
                          <a:pt x="28567" y="157118"/>
                        </a:lnTo>
                        <a:lnTo>
                          <a:pt x="28567" y="14283"/>
                        </a:lnTo>
                        <a:cubicBezTo>
                          <a:pt x="28567" y="6395"/>
                          <a:pt x="22172" y="0"/>
                          <a:pt x="14283" y="0"/>
                        </a:cubicBezTo>
                        <a:cubicBezTo>
                          <a:pt x="6395" y="0"/>
                          <a:pt x="0" y="6395"/>
                          <a:pt x="0" y="14283"/>
                        </a:cubicBezTo>
                        <a:lnTo>
                          <a:pt x="0" y="171401"/>
                        </a:lnTo>
                        <a:cubicBezTo>
                          <a:pt x="0" y="179290"/>
                          <a:pt x="6395" y="185685"/>
                          <a:pt x="14283" y="185685"/>
                        </a:cubicBezTo>
                        <a:lnTo>
                          <a:pt x="57134" y="185685"/>
                        </a:lnTo>
                        <a:lnTo>
                          <a:pt x="57134" y="228535"/>
                        </a:lnTo>
                        <a:lnTo>
                          <a:pt x="28567" y="228535"/>
                        </a:lnTo>
                        <a:lnTo>
                          <a:pt x="28567" y="257102"/>
                        </a:lnTo>
                        <a:lnTo>
                          <a:pt x="114268" y="257102"/>
                        </a:lnTo>
                        <a:lnTo>
                          <a:pt x="114268" y="228535"/>
                        </a:lnTo>
                        <a:lnTo>
                          <a:pt x="85701" y="228535"/>
                        </a:lnTo>
                        <a:lnTo>
                          <a:pt x="85701" y="185685"/>
                        </a:lnTo>
                        <a:lnTo>
                          <a:pt x="128551" y="185685"/>
                        </a:lnTo>
                        <a:cubicBezTo>
                          <a:pt x="136440" y="185685"/>
                          <a:pt x="142834" y="179290"/>
                          <a:pt x="142834" y="171401"/>
                        </a:cubicBezTo>
                        <a:cubicBezTo>
                          <a:pt x="142834" y="163513"/>
                          <a:pt x="136440" y="157118"/>
                          <a:pt x="128551" y="15711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34" name="Freeform: Shape 50">
                    <a:extLst>
                      <a:ext uri="{FF2B5EF4-FFF2-40B4-BE49-F238E27FC236}">
                        <a16:creationId xmlns:a16="http://schemas.microsoft.com/office/drawing/2014/main" id="{7C47057D-7333-4303-A5FB-C11230EC2C6D}"/>
                      </a:ext>
                    </a:extLst>
                  </p:cNvPr>
                  <p:cNvSpPr/>
                  <p:nvPr/>
                </p:nvSpPr>
                <p:spPr>
                  <a:xfrm>
                    <a:off x="7839744" y="3979744"/>
                    <a:ext cx="142834" cy="253531"/>
                  </a:xfrm>
                  <a:custGeom>
                    <a:avLst/>
                    <a:gdLst>
                      <a:gd name="connsiteX0" fmla="*/ 128551 w 142834"/>
                      <a:gd name="connsiteY0" fmla="*/ 0 h 253531"/>
                      <a:gd name="connsiteX1" fmla="*/ 114268 w 142834"/>
                      <a:gd name="connsiteY1" fmla="*/ 14283 h 253531"/>
                      <a:gd name="connsiteX2" fmla="*/ 114268 w 142834"/>
                      <a:gd name="connsiteY2" fmla="*/ 153547 h 253531"/>
                      <a:gd name="connsiteX3" fmla="*/ 14283 w 142834"/>
                      <a:gd name="connsiteY3" fmla="*/ 153547 h 253531"/>
                      <a:gd name="connsiteX4" fmla="*/ 0 w 142834"/>
                      <a:gd name="connsiteY4" fmla="*/ 167830 h 253531"/>
                      <a:gd name="connsiteX5" fmla="*/ 14283 w 142834"/>
                      <a:gd name="connsiteY5" fmla="*/ 182114 h 253531"/>
                      <a:gd name="connsiteX6" fmla="*/ 57134 w 142834"/>
                      <a:gd name="connsiteY6" fmla="*/ 182114 h 253531"/>
                      <a:gd name="connsiteX7" fmla="*/ 57134 w 142834"/>
                      <a:gd name="connsiteY7" fmla="*/ 224964 h 253531"/>
                      <a:gd name="connsiteX8" fmla="*/ 28567 w 142834"/>
                      <a:gd name="connsiteY8" fmla="*/ 224964 h 253531"/>
                      <a:gd name="connsiteX9" fmla="*/ 28567 w 142834"/>
                      <a:gd name="connsiteY9" fmla="*/ 253531 h 253531"/>
                      <a:gd name="connsiteX10" fmla="*/ 114268 w 142834"/>
                      <a:gd name="connsiteY10" fmla="*/ 253531 h 253531"/>
                      <a:gd name="connsiteX11" fmla="*/ 114268 w 142834"/>
                      <a:gd name="connsiteY11" fmla="*/ 224964 h 253531"/>
                      <a:gd name="connsiteX12" fmla="*/ 85701 w 142834"/>
                      <a:gd name="connsiteY12" fmla="*/ 224964 h 253531"/>
                      <a:gd name="connsiteX13" fmla="*/ 85701 w 142834"/>
                      <a:gd name="connsiteY13" fmla="*/ 182114 h 253531"/>
                      <a:gd name="connsiteX14" fmla="*/ 128551 w 142834"/>
                      <a:gd name="connsiteY14" fmla="*/ 182114 h 253531"/>
                      <a:gd name="connsiteX15" fmla="*/ 142834 w 142834"/>
                      <a:gd name="connsiteY15" fmla="*/ 167830 h 253531"/>
                      <a:gd name="connsiteX16" fmla="*/ 142834 w 142834"/>
                      <a:gd name="connsiteY16" fmla="*/ 14283 h 253531"/>
                      <a:gd name="connsiteX17" fmla="*/ 128551 w 142834"/>
                      <a:gd name="connsiteY17" fmla="*/ 0 h 253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834" h="253531">
                        <a:moveTo>
                          <a:pt x="128551" y="0"/>
                        </a:moveTo>
                        <a:cubicBezTo>
                          <a:pt x="120662" y="0"/>
                          <a:pt x="114268" y="6395"/>
                          <a:pt x="114268" y="14283"/>
                        </a:cubicBezTo>
                        <a:lnTo>
                          <a:pt x="114268" y="153547"/>
                        </a:lnTo>
                        <a:lnTo>
                          <a:pt x="14283" y="153547"/>
                        </a:lnTo>
                        <a:cubicBezTo>
                          <a:pt x="6395" y="153547"/>
                          <a:pt x="0" y="159942"/>
                          <a:pt x="0" y="167830"/>
                        </a:cubicBezTo>
                        <a:cubicBezTo>
                          <a:pt x="0" y="175719"/>
                          <a:pt x="6395" y="182114"/>
                          <a:pt x="14283" y="182114"/>
                        </a:cubicBezTo>
                        <a:lnTo>
                          <a:pt x="57134" y="182114"/>
                        </a:lnTo>
                        <a:lnTo>
                          <a:pt x="57134" y="224964"/>
                        </a:lnTo>
                        <a:lnTo>
                          <a:pt x="28567" y="224964"/>
                        </a:lnTo>
                        <a:lnTo>
                          <a:pt x="28567" y="253531"/>
                        </a:lnTo>
                        <a:lnTo>
                          <a:pt x="114268" y="253531"/>
                        </a:lnTo>
                        <a:lnTo>
                          <a:pt x="114268" y="224964"/>
                        </a:lnTo>
                        <a:lnTo>
                          <a:pt x="85701" y="224964"/>
                        </a:lnTo>
                        <a:lnTo>
                          <a:pt x="85701" y="182114"/>
                        </a:lnTo>
                        <a:lnTo>
                          <a:pt x="128551" y="182114"/>
                        </a:lnTo>
                        <a:cubicBezTo>
                          <a:pt x="136440" y="182114"/>
                          <a:pt x="142834" y="175719"/>
                          <a:pt x="142834" y="167830"/>
                        </a:cubicBezTo>
                        <a:lnTo>
                          <a:pt x="142834" y="14283"/>
                        </a:lnTo>
                        <a:cubicBezTo>
                          <a:pt x="142834" y="6395"/>
                          <a:pt x="136440" y="0"/>
                          <a:pt x="12855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  <p:grpSp>
              <p:nvGrpSpPr>
                <p:cNvPr id="222" name="Graphic 29" descr="Lightbulb">
                  <a:extLst>
                    <a:ext uri="{FF2B5EF4-FFF2-40B4-BE49-F238E27FC236}">
                      <a16:creationId xmlns:a16="http://schemas.microsoft.com/office/drawing/2014/main" id="{5AC2E4D4-5F27-491A-BC67-EEBA585C2FCB}"/>
                    </a:ext>
                  </a:extLst>
                </p:cNvPr>
                <p:cNvGrpSpPr/>
                <p:nvPr/>
              </p:nvGrpSpPr>
              <p:grpSpPr>
                <a:xfrm>
                  <a:off x="1192626" y="2733511"/>
                  <a:ext cx="1242663" cy="1242659"/>
                  <a:chOff x="1820651" y="3139413"/>
                  <a:chExt cx="685605" cy="68560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23" name="Freeform: Shape 5">
                    <a:extLst>
                      <a:ext uri="{FF2B5EF4-FFF2-40B4-BE49-F238E27FC236}">
                        <a16:creationId xmlns:a16="http://schemas.microsoft.com/office/drawing/2014/main" id="{05D4A534-CB66-4268-8774-5BC6CC87057C}"/>
                      </a:ext>
                    </a:extLst>
                  </p:cNvPr>
                  <p:cNvSpPr/>
                  <p:nvPr/>
                </p:nvSpPr>
                <p:spPr>
                  <a:xfrm>
                    <a:off x="2070611" y="3596483"/>
                    <a:ext cx="185684" cy="42850"/>
                  </a:xfrm>
                  <a:custGeom>
                    <a:avLst/>
                    <a:gdLst>
                      <a:gd name="connsiteX0" fmla="*/ 21425 w 185684"/>
                      <a:gd name="connsiteY0" fmla="*/ 0 h 42850"/>
                      <a:gd name="connsiteX1" fmla="*/ 164260 w 185684"/>
                      <a:gd name="connsiteY1" fmla="*/ 0 h 42850"/>
                      <a:gd name="connsiteX2" fmla="*/ 185685 w 185684"/>
                      <a:gd name="connsiteY2" fmla="*/ 21425 h 42850"/>
                      <a:gd name="connsiteX3" fmla="*/ 164260 w 185684"/>
                      <a:gd name="connsiteY3" fmla="*/ 42850 h 42850"/>
                      <a:gd name="connsiteX4" fmla="*/ 21425 w 185684"/>
                      <a:gd name="connsiteY4" fmla="*/ 42850 h 42850"/>
                      <a:gd name="connsiteX5" fmla="*/ 0 w 185684"/>
                      <a:gd name="connsiteY5" fmla="*/ 21425 h 42850"/>
                      <a:gd name="connsiteX6" fmla="*/ 21425 w 185684"/>
                      <a:gd name="connsiteY6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684" h="42850">
                        <a:moveTo>
                          <a:pt x="21425" y="0"/>
                        </a:moveTo>
                        <a:lnTo>
                          <a:pt x="164260" y="0"/>
                        </a:lnTo>
                        <a:cubicBezTo>
                          <a:pt x="176400" y="0"/>
                          <a:pt x="185685" y="9284"/>
                          <a:pt x="185685" y="21425"/>
                        </a:cubicBezTo>
                        <a:cubicBezTo>
                          <a:pt x="185685" y="33566"/>
                          <a:pt x="176400" y="42850"/>
                          <a:pt x="164260" y="42850"/>
                        </a:cubicBezTo>
                        <a:lnTo>
                          <a:pt x="21425" y="42850"/>
                        </a:lnTo>
                        <a:cubicBezTo>
                          <a:pt x="9284" y="42850"/>
                          <a:pt x="0" y="33566"/>
                          <a:pt x="0" y="21425"/>
                        </a:cubicBezTo>
                        <a:cubicBezTo>
                          <a:pt x="0" y="9284"/>
                          <a:pt x="9284" y="0"/>
                          <a:pt x="2142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25" name="Freeform: Shape 6">
                    <a:extLst>
                      <a:ext uri="{FF2B5EF4-FFF2-40B4-BE49-F238E27FC236}">
                        <a16:creationId xmlns:a16="http://schemas.microsoft.com/office/drawing/2014/main" id="{FEA2B13F-8E35-442E-9356-7343FFD4BA3E}"/>
                      </a:ext>
                    </a:extLst>
                  </p:cNvPr>
                  <p:cNvSpPr/>
                  <p:nvPr/>
                </p:nvSpPr>
                <p:spPr>
                  <a:xfrm>
                    <a:off x="2070611" y="3667900"/>
                    <a:ext cx="185684" cy="42850"/>
                  </a:xfrm>
                  <a:custGeom>
                    <a:avLst/>
                    <a:gdLst>
                      <a:gd name="connsiteX0" fmla="*/ 21425 w 185684"/>
                      <a:gd name="connsiteY0" fmla="*/ 0 h 42850"/>
                      <a:gd name="connsiteX1" fmla="*/ 164260 w 185684"/>
                      <a:gd name="connsiteY1" fmla="*/ 0 h 42850"/>
                      <a:gd name="connsiteX2" fmla="*/ 185685 w 185684"/>
                      <a:gd name="connsiteY2" fmla="*/ 21425 h 42850"/>
                      <a:gd name="connsiteX3" fmla="*/ 164260 w 185684"/>
                      <a:gd name="connsiteY3" fmla="*/ 42850 h 42850"/>
                      <a:gd name="connsiteX4" fmla="*/ 21425 w 185684"/>
                      <a:gd name="connsiteY4" fmla="*/ 42850 h 42850"/>
                      <a:gd name="connsiteX5" fmla="*/ 0 w 185684"/>
                      <a:gd name="connsiteY5" fmla="*/ 21425 h 42850"/>
                      <a:gd name="connsiteX6" fmla="*/ 21425 w 185684"/>
                      <a:gd name="connsiteY6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684" h="42850">
                        <a:moveTo>
                          <a:pt x="21425" y="0"/>
                        </a:moveTo>
                        <a:lnTo>
                          <a:pt x="164260" y="0"/>
                        </a:lnTo>
                        <a:cubicBezTo>
                          <a:pt x="176400" y="0"/>
                          <a:pt x="185685" y="9284"/>
                          <a:pt x="185685" y="21425"/>
                        </a:cubicBezTo>
                        <a:cubicBezTo>
                          <a:pt x="185685" y="33566"/>
                          <a:pt x="176400" y="42850"/>
                          <a:pt x="164260" y="42850"/>
                        </a:cubicBezTo>
                        <a:lnTo>
                          <a:pt x="21425" y="42850"/>
                        </a:lnTo>
                        <a:cubicBezTo>
                          <a:pt x="9284" y="42850"/>
                          <a:pt x="0" y="33566"/>
                          <a:pt x="0" y="21425"/>
                        </a:cubicBezTo>
                        <a:cubicBezTo>
                          <a:pt x="0" y="9284"/>
                          <a:pt x="9284" y="0"/>
                          <a:pt x="2142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26" name="Freeform: Shape 7">
                    <a:extLst>
                      <a:ext uri="{FF2B5EF4-FFF2-40B4-BE49-F238E27FC236}">
                        <a16:creationId xmlns:a16="http://schemas.microsoft.com/office/drawing/2014/main" id="{1D86632B-0EC6-400A-9DAD-AEA52AA31ED7}"/>
                      </a:ext>
                    </a:extLst>
                  </p:cNvPr>
                  <p:cNvSpPr/>
                  <p:nvPr/>
                </p:nvSpPr>
                <p:spPr>
                  <a:xfrm>
                    <a:off x="2117032" y="3739317"/>
                    <a:ext cx="92842" cy="42850"/>
                  </a:xfrm>
                  <a:custGeom>
                    <a:avLst/>
                    <a:gdLst>
                      <a:gd name="connsiteX0" fmla="*/ 0 w 92842"/>
                      <a:gd name="connsiteY0" fmla="*/ 0 h 42850"/>
                      <a:gd name="connsiteX1" fmla="*/ 46421 w 92842"/>
                      <a:gd name="connsiteY1" fmla="*/ 42850 h 42850"/>
                      <a:gd name="connsiteX2" fmla="*/ 92842 w 92842"/>
                      <a:gd name="connsiteY2" fmla="*/ 0 h 42850"/>
                      <a:gd name="connsiteX3" fmla="*/ 0 w 92842"/>
                      <a:gd name="connsiteY3" fmla="*/ 0 h 42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2842" h="42850">
                        <a:moveTo>
                          <a:pt x="0" y="0"/>
                        </a:moveTo>
                        <a:cubicBezTo>
                          <a:pt x="2143" y="24282"/>
                          <a:pt x="22139" y="42850"/>
                          <a:pt x="46421" y="42850"/>
                        </a:cubicBezTo>
                        <a:cubicBezTo>
                          <a:pt x="70703" y="42850"/>
                          <a:pt x="90700" y="24282"/>
                          <a:pt x="92842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  <p:sp>
                <p:nvSpPr>
                  <p:cNvPr id="227" name="Freeform: Shape 8">
                    <a:extLst>
                      <a:ext uri="{FF2B5EF4-FFF2-40B4-BE49-F238E27FC236}">
                        <a16:creationId xmlns:a16="http://schemas.microsoft.com/office/drawing/2014/main" id="{36F16BB7-4523-45A3-B55F-A68DC9F96D26}"/>
                      </a:ext>
                    </a:extLst>
                  </p:cNvPr>
                  <p:cNvSpPr/>
                  <p:nvPr/>
                </p:nvSpPr>
                <p:spPr>
                  <a:xfrm>
                    <a:off x="1977768" y="3182263"/>
                    <a:ext cx="371369" cy="385652"/>
                  </a:xfrm>
                  <a:custGeom>
                    <a:avLst/>
                    <a:gdLst>
                      <a:gd name="connsiteX0" fmla="*/ 185685 w 371369"/>
                      <a:gd name="connsiteY0" fmla="*/ 0 h 385652"/>
                      <a:gd name="connsiteX1" fmla="*/ 185685 w 371369"/>
                      <a:gd name="connsiteY1" fmla="*/ 0 h 385652"/>
                      <a:gd name="connsiteX2" fmla="*/ 185685 w 371369"/>
                      <a:gd name="connsiteY2" fmla="*/ 0 h 385652"/>
                      <a:gd name="connsiteX3" fmla="*/ 0 w 371369"/>
                      <a:gd name="connsiteY3" fmla="*/ 183542 h 385652"/>
                      <a:gd name="connsiteX4" fmla="*/ 0 w 371369"/>
                      <a:gd name="connsiteY4" fmla="*/ 189970 h 385652"/>
                      <a:gd name="connsiteX5" fmla="*/ 12855 w 371369"/>
                      <a:gd name="connsiteY5" fmla="*/ 254245 h 385652"/>
                      <a:gd name="connsiteX6" fmla="*/ 44993 w 371369"/>
                      <a:gd name="connsiteY6" fmla="*/ 307094 h 385652"/>
                      <a:gd name="connsiteX7" fmla="*/ 88557 w 371369"/>
                      <a:gd name="connsiteY7" fmla="*/ 377797 h 385652"/>
                      <a:gd name="connsiteX8" fmla="*/ 101412 w 371369"/>
                      <a:gd name="connsiteY8" fmla="*/ 385653 h 385652"/>
                      <a:gd name="connsiteX9" fmla="*/ 269957 w 371369"/>
                      <a:gd name="connsiteY9" fmla="*/ 385653 h 385652"/>
                      <a:gd name="connsiteX10" fmla="*/ 282812 w 371369"/>
                      <a:gd name="connsiteY10" fmla="*/ 377797 h 385652"/>
                      <a:gd name="connsiteX11" fmla="*/ 326377 w 371369"/>
                      <a:gd name="connsiteY11" fmla="*/ 307094 h 385652"/>
                      <a:gd name="connsiteX12" fmla="*/ 358514 w 371369"/>
                      <a:gd name="connsiteY12" fmla="*/ 254245 h 385652"/>
                      <a:gd name="connsiteX13" fmla="*/ 371369 w 371369"/>
                      <a:gd name="connsiteY13" fmla="*/ 189970 h 385652"/>
                      <a:gd name="connsiteX14" fmla="*/ 371369 w 371369"/>
                      <a:gd name="connsiteY14" fmla="*/ 183542 h 385652"/>
                      <a:gd name="connsiteX15" fmla="*/ 185685 w 371369"/>
                      <a:gd name="connsiteY15" fmla="*/ 0 h 385652"/>
                      <a:gd name="connsiteX16" fmla="*/ 328519 w 371369"/>
                      <a:gd name="connsiteY16" fmla="*/ 189256 h 385652"/>
                      <a:gd name="connsiteX17" fmla="*/ 318521 w 371369"/>
                      <a:gd name="connsiteY17" fmla="*/ 239248 h 385652"/>
                      <a:gd name="connsiteX18" fmla="*/ 294239 w 371369"/>
                      <a:gd name="connsiteY18" fmla="*/ 278527 h 385652"/>
                      <a:gd name="connsiteX19" fmla="*/ 252817 w 371369"/>
                      <a:gd name="connsiteY19" fmla="*/ 342803 h 385652"/>
                      <a:gd name="connsiteX20" fmla="*/ 185685 w 371369"/>
                      <a:gd name="connsiteY20" fmla="*/ 342803 h 385652"/>
                      <a:gd name="connsiteX21" fmla="*/ 119267 w 371369"/>
                      <a:gd name="connsiteY21" fmla="*/ 342803 h 385652"/>
                      <a:gd name="connsiteX22" fmla="*/ 77845 w 371369"/>
                      <a:gd name="connsiteY22" fmla="*/ 278527 h 385652"/>
                      <a:gd name="connsiteX23" fmla="*/ 53563 w 371369"/>
                      <a:gd name="connsiteY23" fmla="*/ 239248 h 385652"/>
                      <a:gd name="connsiteX24" fmla="*/ 43564 w 371369"/>
                      <a:gd name="connsiteY24" fmla="*/ 189256 h 385652"/>
                      <a:gd name="connsiteX25" fmla="*/ 43564 w 371369"/>
                      <a:gd name="connsiteY25" fmla="*/ 183542 h 385652"/>
                      <a:gd name="connsiteX26" fmla="*/ 186399 w 371369"/>
                      <a:gd name="connsiteY26" fmla="*/ 42136 h 385652"/>
                      <a:gd name="connsiteX27" fmla="*/ 186399 w 371369"/>
                      <a:gd name="connsiteY27" fmla="*/ 42136 h 385652"/>
                      <a:gd name="connsiteX28" fmla="*/ 186399 w 371369"/>
                      <a:gd name="connsiteY28" fmla="*/ 42136 h 385652"/>
                      <a:gd name="connsiteX29" fmla="*/ 186399 w 371369"/>
                      <a:gd name="connsiteY29" fmla="*/ 42136 h 385652"/>
                      <a:gd name="connsiteX30" fmla="*/ 186399 w 371369"/>
                      <a:gd name="connsiteY30" fmla="*/ 42136 h 385652"/>
                      <a:gd name="connsiteX31" fmla="*/ 186399 w 371369"/>
                      <a:gd name="connsiteY31" fmla="*/ 42136 h 385652"/>
                      <a:gd name="connsiteX32" fmla="*/ 186399 w 371369"/>
                      <a:gd name="connsiteY32" fmla="*/ 42136 h 385652"/>
                      <a:gd name="connsiteX33" fmla="*/ 329233 w 371369"/>
                      <a:gd name="connsiteY33" fmla="*/ 183542 h 385652"/>
                      <a:gd name="connsiteX34" fmla="*/ 329233 w 371369"/>
                      <a:gd name="connsiteY34" fmla="*/ 189256 h 38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71369" h="385652">
                        <a:moveTo>
                          <a:pt x="185685" y="0"/>
                        </a:moveTo>
                        <a:cubicBezTo>
                          <a:pt x="185685" y="0"/>
                          <a:pt x="185685" y="0"/>
                          <a:pt x="185685" y="0"/>
                        </a:cubicBezTo>
                        <a:cubicBezTo>
                          <a:pt x="185685" y="0"/>
                          <a:pt x="185685" y="0"/>
                          <a:pt x="185685" y="0"/>
                        </a:cubicBezTo>
                        <a:cubicBezTo>
                          <a:pt x="84272" y="714"/>
                          <a:pt x="2143" y="82130"/>
                          <a:pt x="0" y="183542"/>
                        </a:cubicBezTo>
                        <a:lnTo>
                          <a:pt x="0" y="189970"/>
                        </a:lnTo>
                        <a:cubicBezTo>
                          <a:pt x="714" y="212109"/>
                          <a:pt x="4999" y="233534"/>
                          <a:pt x="12855" y="254245"/>
                        </a:cubicBezTo>
                        <a:cubicBezTo>
                          <a:pt x="20711" y="273528"/>
                          <a:pt x="31424" y="291382"/>
                          <a:pt x="44993" y="307094"/>
                        </a:cubicBezTo>
                        <a:cubicBezTo>
                          <a:pt x="62133" y="325662"/>
                          <a:pt x="80701" y="362085"/>
                          <a:pt x="88557" y="377797"/>
                        </a:cubicBezTo>
                        <a:cubicBezTo>
                          <a:pt x="90700" y="382796"/>
                          <a:pt x="95699" y="385653"/>
                          <a:pt x="101412" y="385653"/>
                        </a:cubicBezTo>
                        <a:lnTo>
                          <a:pt x="269957" y="385653"/>
                        </a:lnTo>
                        <a:cubicBezTo>
                          <a:pt x="275670" y="385653"/>
                          <a:pt x="280670" y="382796"/>
                          <a:pt x="282812" y="377797"/>
                        </a:cubicBezTo>
                        <a:cubicBezTo>
                          <a:pt x="290668" y="362085"/>
                          <a:pt x="309236" y="325662"/>
                          <a:pt x="326377" y="307094"/>
                        </a:cubicBezTo>
                        <a:cubicBezTo>
                          <a:pt x="339946" y="291382"/>
                          <a:pt x="351373" y="273528"/>
                          <a:pt x="358514" y="254245"/>
                        </a:cubicBezTo>
                        <a:cubicBezTo>
                          <a:pt x="366370" y="233534"/>
                          <a:pt x="370655" y="212109"/>
                          <a:pt x="371369" y="189970"/>
                        </a:cubicBezTo>
                        <a:lnTo>
                          <a:pt x="371369" y="183542"/>
                        </a:lnTo>
                        <a:cubicBezTo>
                          <a:pt x="369227" y="82130"/>
                          <a:pt x="287097" y="714"/>
                          <a:pt x="185685" y="0"/>
                        </a:cubicBezTo>
                        <a:close/>
                        <a:moveTo>
                          <a:pt x="328519" y="189256"/>
                        </a:moveTo>
                        <a:cubicBezTo>
                          <a:pt x="327805" y="206396"/>
                          <a:pt x="324234" y="223536"/>
                          <a:pt x="318521" y="239248"/>
                        </a:cubicBezTo>
                        <a:cubicBezTo>
                          <a:pt x="312807" y="253531"/>
                          <a:pt x="304951" y="267100"/>
                          <a:pt x="294239" y="278527"/>
                        </a:cubicBezTo>
                        <a:cubicBezTo>
                          <a:pt x="277813" y="298524"/>
                          <a:pt x="263529" y="319949"/>
                          <a:pt x="252817" y="342803"/>
                        </a:cubicBezTo>
                        <a:lnTo>
                          <a:pt x="185685" y="342803"/>
                        </a:lnTo>
                        <a:lnTo>
                          <a:pt x="119267" y="342803"/>
                        </a:lnTo>
                        <a:cubicBezTo>
                          <a:pt x="107840" y="319949"/>
                          <a:pt x="93557" y="298524"/>
                          <a:pt x="77845" y="278527"/>
                        </a:cubicBezTo>
                        <a:cubicBezTo>
                          <a:pt x="67846" y="267100"/>
                          <a:pt x="59276" y="253531"/>
                          <a:pt x="53563" y="239248"/>
                        </a:cubicBezTo>
                        <a:cubicBezTo>
                          <a:pt x="47135" y="223536"/>
                          <a:pt x="44279" y="206396"/>
                          <a:pt x="43564" y="189256"/>
                        </a:cubicBezTo>
                        <a:lnTo>
                          <a:pt x="43564" y="183542"/>
                        </a:lnTo>
                        <a:cubicBezTo>
                          <a:pt x="44993" y="105697"/>
                          <a:pt x="108554" y="42850"/>
                          <a:pt x="186399" y="42136"/>
                        </a:cubicBezTo>
                        <a:lnTo>
                          <a:pt x="186399" y="42136"/>
                        </a:lnTo>
                        <a:lnTo>
                          <a:pt x="186399" y="42136"/>
                        </a:lnTo>
                        <a:cubicBezTo>
                          <a:pt x="186399" y="42136"/>
                          <a:pt x="186399" y="42136"/>
                          <a:pt x="186399" y="42136"/>
                        </a:cubicBezTo>
                        <a:cubicBezTo>
                          <a:pt x="186399" y="42136"/>
                          <a:pt x="186399" y="42136"/>
                          <a:pt x="186399" y="42136"/>
                        </a:cubicBezTo>
                        <a:lnTo>
                          <a:pt x="186399" y="42136"/>
                        </a:lnTo>
                        <a:lnTo>
                          <a:pt x="186399" y="42136"/>
                        </a:lnTo>
                        <a:cubicBezTo>
                          <a:pt x="264244" y="42850"/>
                          <a:pt x="327805" y="104983"/>
                          <a:pt x="329233" y="183542"/>
                        </a:cubicBezTo>
                        <a:lnTo>
                          <a:pt x="329233" y="18925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0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0"/>
                  </a:p>
                </p:txBody>
              </p:sp>
            </p:grpSp>
          </p:grpSp>
          <p:sp>
            <p:nvSpPr>
              <p:cNvPr id="205" name="TextBox 204"/>
              <p:cNvSpPr txBox="1"/>
              <p:nvPr/>
            </p:nvSpPr>
            <p:spPr>
              <a:xfrm>
                <a:off x="614565" y="1506105"/>
                <a:ext cx="7360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TRAINING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1667757" y="1526650"/>
                <a:ext cx="687192" cy="168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bg1"/>
                    </a:solidFill>
                  </a:rPr>
                  <a:t>EVALUATION</a:t>
                </a:r>
                <a:endParaRPr lang="en-US" sz="6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7" name="Picture 206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-10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152" y="1639656"/>
                <a:ext cx="182043" cy="91123"/>
              </a:xfrm>
              <a:prstGeom prst="rect">
                <a:avLst/>
              </a:prstGeom>
            </p:spPr>
          </p:pic>
          <p:sp>
            <p:nvSpPr>
              <p:cNvPr id="208" name="TextBox 207"/>
              <p:cNvSpPr txBox="1"/>
              <p:nvPr/>
            </p:nvSpPr>
            <p:spPr>
              <a:xfrm>
                <a:off x="2370548" y="1485169"/>
                <a:ext cx="774903" cy="168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chemeClr val="bg1"/>
                    </a:solidFill>
                  </a:rPr>
                  <a:t>DISTRIBUTION</a:t>
                </a:r>
                <a:endParaRPr lang="en-US" sz="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33123" y="4114154"/>
              <a:ext cx="94962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Notifies to Dojo </a:t>
              </a:r>
              <a:r>
                <a:rPr lang="en-US" sz="900" dirty="0" smtClean="0">
                  <a:solidFill>
                    <a:schemeClr val="tx1"/>
                  </a:solidFill>
                </a:rPr>
                <a:t>new</a:t>
              </a:r>
              <a:r>
                <a:rPr lang="en-US" sz="700" dirty="0" smtClean="0">
                  <a:solidFill>
                    <a:schemeClr val="tx1"/>
                  </a:solidFill>
                </a:rPr>
                <a:t> </a:t>
              </a:r>
              <a:r>
                <a:rPr lang="en-US" sz="900" dirty="0">
                  <a:solidFill>
                    <a:schemeClr val="tx1"/>
                  </a:solidFill>
                </a:rPr>
                <a:t>participant</a:t>
              </a:r>
              <a:r>
                <a:rPr lang="en-US" sz="700" dirty="0">
                  <a:solidFill>
                    <a:schemeClr val="tx1"/>
                  </a:solidFill>
                </a:rPr>
                <a:t> </a:t>
              </a:r>
              <a:r>
                <a:rPr lang="en-US" sz="700" dirty="0" smtClean="0">
                  <a:solidFill>
                    <a:schemeClr val="tx1"/>
                  </a:solidFill>
                </a:rPr>
                <a:t>by </a:t>
              </a:r>
              <a:r>
                <a:rPr lang="en-US" sz="700" dirty="0">
                  <a:solidFill>
                    <a:schemeClr val="tx1"/>
                  </a:solidFill>
                </a:rPr>
                <a:t>WhatsApp</a:t>
              </a: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126040" y="4668153"/>
            <a:ext cx="1409385" cy="390567"/>
          </a:xfrm>
          <a:prstGeom prst="round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4" name="Curved Connector 43"/>
          <p:cNvCxnSpPr>
            <a:stCxn id="396" idx="3"/>
            <a:endCxn id="14" idx="1"/>
          </p:cNvCxnSpPr>
          <p:nvPr/>
        </p:nvCxnSpPr>
        <p:spPr>
          <a:xfrm flipV="1">
            <a:off x="1510766" y="2831750"/>
            <a:ext cx="1692185" cy="156669"/>
          </a:xfrm>
          <a:prstGeom prst="curvedConnector3">
            <a:avLst>
              <a:gd name="adj1" fmla="val 16227"/>
            </a:avLst>
          </a:prstGeom>
          <a:ln w="12700">
            <a:solidFill>
              <a:schemeClr val="bg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397" idx="3"/>
            <a:endCxn id="398" idx="1"/>
          </p:cNvCxnSpPr>
          <p:nvPr/>
        </p:nvCxnSpPr>
        <p:spPr>
          <a:xfrm flipV="1">
            <a:off x="3581094" y="3850026"/>
            <a:ext cx="344498" cy="243792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6688651" y="1197635"/>
            <a:ext cx="116928" cy="116928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119" name="Elbow Connector 118"/>
          <p:cNvCxnSpPr>
            <a:stCxn id="117" idx="0"/>
          </p:cNvCxnSpPr>
          <p:nvPr/>
        </p:nvCxnSpPr>
        <p:spPr>
          <a:xfrm rot="16200000" flipV="1">
            <a:off x="6481114" y="931634"/>
            <a:ext cx="286993" cy="245010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/>
          <p:cNvSpPr/>
          <p:nvPr/>
        </p:nvSpPr>
        <p:spPr>
          <a:xfrm>
            <a:off x="8136086" y="1197635"/>
            <a:ext cx="116928" cy="116928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304" name="Elbow Connector 303"/>
          <p:cNvCxnSpPr/>
          <p:nvPr/>
        </p:nvCxnSpPr>
        <p:spPr>
          <a:xfrm rot="5400000" flipH="1" flipV="1">
            <a:off x="8108626" y="994002"/>
            <a:ext cx="258656" cy="122506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6221477" y="639436"/>
            <a:ext cx="1028846" cy="223887"/>
            <a:chOff x="6520435" y="683852"/>
            <a:chExt cx="1028846" cy="223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4" name="Rounded Rectangle 123"/>
            <p:cNvSpPr/>
            <p:nvPr/>
          </p:nvSpPr>
          <p:spPr>
            <a:xfrm>
              <a:off x="6593545" y="709382"/>
              <a:ext cx="955736" cy="1954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0435" y="683852"/>
              <a:ext cx="213004" cy="213004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6688651" y="707684"/>
              <a:ext cx="8418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Detect Duplicate</a:t>
              </a:r>
              <a:endParaRPr lang="en-US" sz="700" dirty="0"/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7607478" y="639562"/>
            <a:ext cx="1138446" cy="226056"/>
            <a:chOff x="6520435" y="683852"/>
            <a:chExt cx="1138446" cy="226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1" name="Rounded Rectangle 310"/>
            <p:cNvSpPr/>
            <p:nvPr/>
          </p:nvSpPr>
          <p:spPr>
            <a:xfrm>
              <a:off x="6593545" y="709382"/>
              <a:ext cx="1065336" cy="1954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0435" y="683852"/>
              <a:ext cx="213004" cy="213004"/>
            </a:xfrm>
            <a:prstGeom prst="rect">
              <a:avLst/>
            </a:prstGeom>
          </p:spPr>
        </p:pic>
        <p:sp>
          <p:nvSpPr>
            <p:cNvPr id="313" name="TextBox 312"/>
            <p:cNvSpPr txBox="1"/>
            <p:nvPr/>
          </p:nvSpPr>
          <p:spPr>
            <a:xfrm>
              <a:off x="6687140" y="709853"/>
              <a:ext cx="97174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Show In Dashboard</a:t>
              </a:r>
              <a:endParaRPr lang="en-US" sz="700" dirty="0"/>
            </a:p>
          </p:txBody>
        </p:sp>
      </p:grpSp>
      <p:sp>
        <p:nvSpPr>
          <p:cNvPr id="314" name="Oval 313"/>
          <p:cNvSpPr/>
          <p:nvPr/>
        </p:nvSpPr>
        <p:spPr>
          <a:xfrm>
            <a:off x="8633189" y="1190833"/>
            <a:ext cx="116928" cy="116928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315" name="Elbow Connector 314"/>
          <p:cNvCxnSpPr/>
          <p:nvPr/>
        </p:nvCxnSpPr>
        <p:spPr>
          <a:xfrm rot="16200000" flipV="1">
            <a:off x="8487153" y="991932"/>
            <a:ext cx="270505" cy="138495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/>
          <p:cNvSpPr/>
          <p:nvPr/>
        </p:nvSpPr>
        <p:spPr>
          <a:xfrm rot="16200000">
            <a:off x="6570016" y="2349034"/>
            <a:ext cx="290251" cy="1132979"/>
          </a:xfrm>
          <a:prstGeom prst="leftBrace">
            <a:avLst>
              <a:gd name="adj1" fmla="val 30509"/>
              <a:gd name="adj2" fmla="val 50561"/>
            </a:avLst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1" name="Group 330"/>
          <p:cNvGrpSpPr/>
          <p:nvPr/>
        </p:nvGrpSpPr>
        <p:grpSpPr>
          <a:xfrm>
            <a:off x="6202744" y="3118365"/>
            <a:ext cx="1028846" cy="223887"/>
            <a:chOff x="6520435" y="683852"/>
            <a:chExt cx="1028846" cy="223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32" name="Rounded Rectangle 331"/>
            <p:cNvSpPr/>
            <p:nvPr/>
          </p:nvSpPr>
          <p:spPr>
            <a:xfrm>
              <a:off x="6593545" y="709382"/>
              <a:ext cx="955736" cy="1954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333" name="Picture 332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0435" y="683852"/>
              <a:ext cx="213004" cy="213004"/>
            </a:xfrm>
            <a:prstGeom prst="rect">
              <a:avLst/>
            </a:prstGeom>
          </p:spPr>
        </p:pic>
        <p:sp>
          <p:nvSpPr>
            <p:cNvPr id="334" name="TextBox 333"/>
            <p:cNvSpPr txBox="1"/>
            <p:nvPr/>
          </p:nvSpPr>
          <p:spPr>
            <a:xfrm>
              <a:off x="6688651" y="707684"/>
              <a:ext cx="8418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Real time Result</a:t>
              </a:r>
              <a:endParaRPr lang="en-US" sz="700" dirty="0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6100783" y="123051"/>
            <a:ext cx="1263487" cy="2769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 Black" panose="020B0A04020102090204" pitchFamily="34" charset="0"/>
              </a:rPr>
              <a:t>Flow System</a:t>
            </a:r>
            <a:endParaRPr lang="en-US" sz="1200" dirty="0">
              <a:latin typeface="Arial Black" panose="020B0A040201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プレゼンテーションスライドテンプレート_4x3_170518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207B0F-13EC-4822-81CA-CBEA25738B37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3C8A32F162547828F275E88D45467" ma:contentTypeVersion="14" ma:contentTypeDescription="Create a new document." ma:contentTypeScope="" ma:versionID="dc83cea725b073343905301377376b67">
  <xsd:schema xmlns:xsd="http://www.w3.org/2001/XMLSchema" xmlns:xs="http://www.w3.org/2001/XMLSchema" xmlns:p="http://schemas.microsoft.com/office/2006/metadata/properties" xmlns:ns2="356641f8-e38d-4ca1-b160-262fcc01c8f5" xmlns:ns3="9f284b11-b38a-40b3-9364-49a18294c09f" targetNamespace="http://schemas.microsoft.com/office/2006/metadata/properties" ma:root="true" ma:fieldsID="1b156f21d64d0ded70a0be13f7d3362f" ns2:_="" ns3:_="">
    <xsd:import namespace="356641f8-e38d-4ca1-b160-262fcc01c8f5"/>
    <xsd:import namespace="9f284b11-b38a-40b3-9364-49a18294c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641f8-e38d-4ca1-b160-262fcc01c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84b11-b38a-40b3-9364-49a18294c09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56641f8-e38d-4ca1-b160-262fcc01c8f5" xsi:nil="true"/>
  </documentManagement>
</p:properties>
</file>

<file path=customXml/itemProps1.xml><?xml version="1.0" encoding="utf-8"?>
<ds:datastoreItem xmlns:ds="http://schemas.openxmlformats.org/officeDocument/2006/customXml" ds:itemID="{B27E1DB7-52E9-481A-A29E-5DA067EE2D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3F6174-D21E-446F-B0D2-5E40CB941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6641f8-e38d-4ca1-b160-262fcc01c8f5"/>
    <ds:schemaRef ds:uri="9f284b11-b38a-40b3-9364-49a18294c0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A30BCC-6D54-4901-A6EB-2D7F499D576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9f284b11-b38a-40b3-9364-49a18294c09f"/>
    <ds:schemaRef ds:uri="356641f8-e38d-4ca1-b160-262fcc01c8f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6945</TotalTime>
  <Words>530</Words>
  <Application>Microsoft Office PowerPoint</Application>
  <PresentationFormat>On-screen Show (16:9)</PresentationFormat>
  <Paragraphs>137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5" baseType="lpstr">
      <vt:lpstr>Arial</vt:lpstr>
      <vt:lpstr>Arial </vt:lpstr>
      <vt:lpstr>Arial Black</vt:lpstr>
      <vt:lpstr>Assimilate</vt:lpstr>
      <vt:lpstr>Fira Sans Extra Condensed</vt:lpstr>
      <vt:lpstr>Fira Sans Extra Condensed Medium</vt:lpstr>
      <vt:lpstr>Meiryo UI</vt:lpstr>
      <vt:lpstr>Plus Jakarta Sans </vt:lpstr>
      <vt:lpstr>Times New Roman</vt:lpstr>
      <vt:lpstr>Verdana</vt:lpstr>
      <vt:lpstr>Wingdings</vt:lpstr>
      <vt:lpstr>プレゼンテーションスライドテンプレート_4x3_170518</vt:lpstr>
      <vt:lpstr>PowerPoint Presentation</vt:lpstr>
      <vt:lpstr>PowerPoint Presentation</vt:lpstr>
      <vt:lpstr>DETAIL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ITPKL15</dc:creator>
  <cp:lastModifiedBy>ITPKL10</cp:lastModifiedBy>
  <cp:revision>312</cp:revision>
  <dcterms:modified xsi:type="dcterms:W3CDTF">2023-08-04T11:15:23Z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0x010100F593C8A32F162547828F275E88D45467</vt:lpwstr>
  </property>
</Properties>
</file>